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57" r:id="rId3"/>
    <p:sldId id="258" r:id="rId4"/>
    <p:sldId id="268" r:id="rId5"/>
    <p:sldId id="259" r:id="rId6"/>
    <p:sldId id="260" r:id="rId7"/>
    <p:sldId id="261" r:id="rId8"/>
    <p:sldId id="264" r:id="rId9"/>
    <p:sldId id="265" r:id="rId10"/>
    <p:sldId id="269" r:id="rId11"/>
    <p:sldId id="270" r:id="rId12"/>
    <p:sldId id="262" r:id="rId13"/>
    <p:sldId id="263" r:id="rId14"/>
    <p:sldId id="266" r:id="rId15"/>
    <p:sldId id="267" r:id="rId16"/>
    <p:sldId id="272"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7" d="100"/>
          <a:sy n="107" d="100"/>
        </p:scale>
        <p:origin x="-84"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25CDB1-5EC4-4075-81E3-BD58612D3303}" type="datetimeFigureOut">
              <a:rPr lang="en-GB" smtClean="0"/>
              <a:t>15/04/2015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EFB724-A778-41FE-B1F3-54497D455A3C}" type="slidenum">
              <a:rPr lang="en-GB" smtClean="0"/>
              <a:t>‹#›</a:t>
            </a:fld>
            <a:endParaRPr lang="en-GB"/>
          </a:p>
        </p:txBody>
      </p:sp>
    </p:spTree>
    <p:extLst>
      <p:ext uri="{BB962C8B-B14F-4D97-AF65-F5344CB8AC3E}">
        <p14:creationId xmlns:p14="http://schemas.microsoft.com/office/powerpoint/2010/main" val="727531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ws8vIqkMh44"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watch?v=j8SHYjKuHxc"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youtube.com/watch?v=2Fc_og9KLcU"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Show </a:t>
            </a:r>
            <a:r>
              <a:rPr lang="en-GB" dirty="0" err="1" smtClean="0"/>
              <a:t>youtube</a:t>
            </a:r>
            <a:r>
              <a:rPr lang="en-GB" dirty="0" smtClean="0"/>
              <a:t> clip: </a:t>
            </a:r>
            <a:r>
              <a:rPr lang="en-GB" sz="1200" u="sng" kern="1200" dirty="0" smtClean="0">
                <a:solidFill>
                  <a:schemeClr val="tx1"/>
                </a:solidFill>
                <a:effectLst/>
                <a:latin typeface="+mn-lt"/>
                <a:ea typeface="+mn-ea"/>
                <a:cs typeface="+mn-cs"/>
                <a:hlinkClick r:id="rId3"/>
              </a:rPr>
              <a:t>https://www.youtube.com/watch?v=ws8vIqkMh44</a:t>
            </a:r>
            <a:r>
              <a:rPr lang="en-GB" sz="1200" kern="1200" dirty="0" smtClean="0">
                <a:solidFill>
                  <a:schemeClr val="tx1"/>
                </a:solidFill>
                <a:effectLst/>
                <a:latin typeface="+mn-lt"/>
                <a:ea typeface="+mn-ea"/>
                <a:cs typeface="+mn-cs"/>
              </a:rPr>
              <a:t>  – Derek Redmond Barcelona Olympics</a:t>
            </a:r>
          </a:p>
          <a:p>
            <a:endParaRPr lang="en-GB" dirty="0"/>
          </a:p>
        </p:txBody>
      </p:sp>
      <p:sp>
        <p:nvSpPr>
          <p:cNvPr id="4" name="Slide Number Placeholder 3"/>
          <p:cNvSpPr>
            <a:spLocks noGrp="1"/>
          </p:cNvSpPr>
          <p:nvPr>
            <p:ph type="sldNum" sz="quarter" idx="10"/>
          </p:nvPr>
        </p:nvSpPr>
        <p:spPr/>
        <p:txBody>
          <a:bodyPr/>
          <a:lstStyle/>
          <a:p>
            <a:fld id="{B5EFB724-A778-41FE-B1F3-54497D455A3C}" type="slidenum">
              <a:rPr lang="en-GB" smtClean="0"/>
              <a:t>5</a:t>
            </a:fld>
            <a:endParaRPr lang="en-GB"/>
          </a:p>
        </p:txBody>
      </p:sp>
    </p:spTree>
    <p:extLst>
      <p:ext uri="{BB962C8B-B14F-4D97-AF65-F5344CB8AC3E}">
        <p14:creationId xmlns:p14="http://schemas.microsoft.com/office/powerpoint/2010/main" val="10836133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Show </a:t>
            </a:r>
            <a:r>
              <a:rPr lang="en-GB" dirty="0" err="1" smtClean="0"/>
              <a:t>youtube</a:t>
            </a:r>
            <a:r>
              <a:rPr lang="en-GB" dirty="0" smtClean="0"/>
              <a:t> clip:</a:t>
            </a:r>
            <a:r>
              <a:rPr lang="en-GB" baseline="0" dirty="0" smtClean="0"/>
              <a:t> </a:t>
            </a:r>
            <a:r>
              <a:rPr lang="en-GB" sz="1200" u="sng" kern="1200" dirty="0" smtClean="0">
                <a:solidFill>
                  <a:schemeClr val="tx1"/>
                </a:solidFill>
                <a:effectLst/>
                <a:latin typeface="+mn-lt"/>
                <a:ea typeface="+mn-ea"/>
                <a:cs typeface="+mn-cs"/>
                <a:hlinkClick r:id="rId3"/>
              </a:rPr>
              <a:t>https://www.youtube.com/watch?v=j8SHYjKuHxc</a:t>
            </a:r>
            <a:r>
              <a:rPr lang="en-GB" sz="1200" kern="1200" dirty="0" smtClean="0">
                <a:solidFill>
                  <a:schemeClr val="tx1"/>
                </a:solidFill>
                <a:effectLst/>
                <a:latin typeface="+mn-lt"/>
                <a:ea typeface="+mn-ea"/>
                <a:cs typeface="+mn-cs"/>
              </a:rPr>
              <a:t> – Perseverance – Faith’s New Shirt</a:t>
            </a:r>
            <a:endParaRPr lang="en-GB" dirty="0"/>
          </a:p>
        </p:txBody>
      </p:sp>
      <p:sp>
        <p:nvSpPr>
          <p:cNvPr id="4" name="Slide Number Placeholder 3"/>
          <p:cNvSpPr>
            <a:spLocks noGrp="1"/>
          </p:cNvSpPr>
          <p:nvPr>
            <p:ph type="sldNum" sz="quarter" idx="10"/>
          </p:nvPr>
        </p:nvSpPr>
        <p:spPr/>
        <p:txBody>
          <a:bodyPr/>
          <a:lstStyle/>
          <a:p>
            <a:fld id="{B5EFB724-A778-41FE-B1F3-54497D455A3C}" type="slidenum">
              <a:rPr lang="en-GB" smtClean="0"/>
              <a:t>6</a:t>
            </a:fld>
            <a:endParaRPr lang="en-GB"/>
          </a:p>
        </p:txBody>
      </p:sp>
    </p:spTree>
    <p:extLst>
      <p:ext uri="{BB962C8B-B14F-4D97-AF65-F5344CB8AC3E}">
        <p14:creationId xmlns:p14="http://schemas.microsoft.com/office/powerpoint/2010/main" val="845910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Show </a:t>
            </a:r>
            <a:r>
              <a:rPr lang="en-GB" dirty="0" err="1" smtClean="0"/>
              <a:t>youtube</a:t>
            </a:r>
            <a:r>
              <a:rPr lang="en-GB" dirty="0" smtClean="0"/>
              <a:t> clip: </a:t>
            </a:r>
            <a:r>
              <a:rPr lang="en-GB" sz="1200" u="sng" kern="1200" dirty="0" smtClean="0">
                <a:solidFill>
                  <a:schemeClr val="tx1"/>
                </a:solidFill>
                <a:effectLst/>
                <a:latin typeface="+mn-lt"/>
                <a:ea typeface="+mn-ea"/>
                <a:cs typeface="+mn-cs"/>
                <a:hlinkClick r:id="rId3"/>
              </a:rPr>
              <a:t>http://www.youtube.com/watch?v=2Fc_og9KLcU</a:t>
            </a:r>
            <a:r>
              <a:rPr lang="en-GB" sz="1200" kern="1200" dirty="0" smtClean="0">
                <a:solidFill>
                  <a:schemeClr val="tx1"/>
                </a:solidFill>
                <a:effectLst/>
                <a:latin typeface="+mn-lt"/>
                <a:ea typeface="+mn-ea"/>
                <a:cs typeface="+mn-cs"/>
              </a:rPr>
              <a:t> - </a:t>
            </a:r>
            <a:r>
              <a:rPr lang="en-GB" sz="1200" kern="1200" dirty="0" err="1" smtClean="0">
                <a:solidFill>
                  <a:schemeClr val="tx1"/>
                </a:solidFill>
                <a:effectLst/>
                <a:latin typeface="+mn-lt"/>
                <a:ea typeface="+mn-ea"/>
                <a:cs typeface="+mn-cs"/>
              </a:rPr>
              <a:t>Kielder</a:t>
            </a:r>
            <a:r>
              <a:rPr lang="en-GB" sz="1200" kern="1200" dirty="0" smtClean="0">
                <a:solidFill>
                  <a:schemeClr val="tx1"/>
                </a:solidFill>
                <a:effectLst/>
                <a:latin typeface="+mn-lt"/>
                <a:ea typeface="+mn-ea"/>
                <a:cs typeface="+mn-cs"/>
              </a:rPr>
              <a:t> marathon runner cheat</a:t>
            </a:r>
          </a:p>
          <a:p>
            <a:endParaRPr lang="en-GB" dirty="0"/>
          </a:p>
        </p:txBody>
      </p:sp>
      <p:sp>
        <p:nvSpPr>
          <p:cNvPr id="4" name="Slide Number Placeholder 3"/>
          <p:cNvSpPr>
            <a:spLocks noGrp="1"/>
          </p:cNvSpPr>
          <p:nvPr>
            <p:ph type="sldNum" sz="quarter" idx="10"/>
          </p:nvPr>
        </p:nvSpPr>
        <p:spPr/>
        <p:txBody>
          <a:bodyPr/>
          <a:lstStyle/>
          <a:p>
            <a:fld id="{B5EFB724-A778-41FE-B1F3-54497D455A3C}" type="slidenum">
              <a:rPr lang="en-GB" smtClean="0"/>
              <a:t>9</a:t>
            </a:fld>
            <a:endParaRPr lang="en-GB"/>
          </a:p>
        </p:txBody>
      </p:sp>
    </p:spTree>
    <p:extLst>
      <p:ext uri="{BB962C8B-B14F-4D97-AF65-F5344CB8AC3E}">
        <p14:creationId xmlns:p14="http://schemas.microsoft.com/office/powerpoint/2010/main" val="2415084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25596A9-553D-449E-A26D-3A0107D28635}" type="datetimeFigureOut">
              <a:rPr lang="en-GB" smtClean="0"/>
              <a:t>15/04/2015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5875C-72FE-4692-AF12-DDF3B42E2544}"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5596A9-553D-449E-A26D-3A0107D28635}" type="datetimeFigureOut">
              <a:rPr lang="en-GB" smtClean="0"/>
              <a:t>15/04/2015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5875C-72FE-4692-AF12-DDF3B42E2544}"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5596A9-553D-449E-A26D-3A0107D28635}" type="datetimeFigureOut">
              <a:rPr lang="en-GB" smtClean="0"/>
              <a:t>15/04/2015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5875C-72FE-4692-AF12-DDF3B42E2544}"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25596A9-553D-449E-A26D-3A0107D28635}" type="datetimeFigureOut">
              <a:rPr lang="en-GB" smtClean="0"/>
              <a:t>15/04/2015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75875C-72FE-4692-AF12-DDF3B42E2544}"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25596A9-553D-449E-A26D-3A0107D28635}" type="datetimeFigureOut">
              <a:rPr lang="en-GB" smtClean="0"/>
              <a:t>15/04/2015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375875C-72FE-4692-AF12-DDF3B42E2544}"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25596A9-553D-449E-A26D-3A0107D28635}" type="datetimeFigureOut">
              <a:rPr lang="en-GB" smtClean="0"/>
              <a:t>15/04/2015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375875C-72FE-4692-AF12-DDF3B42E2544}"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5596A9-553D-449E-A26D-3A0107D28635}" type="datetimeFigureOut">
              <a:rPr lang="en-GB" smtClean="0"/>
              <a:t>15/04/2015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375875C-72FE-4692-AF12-DDF3B42E2544}"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5596A9-553D-449E-A26D-3A0107D28635}" type="datetimeFigureOut">
              <a:rPr lang="en-GB" smtClean="0"/>
              <a:t>15/04/2015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75875C-72FE-4692-AF12-DDF3B42E2544}"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5596A9-553D-449E-A26D-3A0107D28635}" type="datetimeFigureOut">
              <a:rPr lang="en-GB" smtClean="0"/>
              <a:t>15/04/2015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375875C-72FE-4692-AF12-DDF3B42E2544}"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5596A9-553D-449E-A26D-3A0107D28635}" type="datetimeFigureOut">
              <a:rPr lang="en-GB" smtClean="0"/>
              <a:t>15/04/2015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5875C-72FE-4692-AF12-DDF3B42E2544}"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25596A9-553D-449E-A26D-3A0107D28635}" type="datetimeFigureOut">
              <a:rPr lang="en-GB" smtClean="0"/>
              <a:t>15/04/2015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375875C-72FE-4692-AF12-DDF3B42E2544}"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5596A9-553D-449E-A26D-3A0107D28635}" type="datetimeFigureOut">
              <a:rPr lang="en-GB" smtClean="0"/>
              <a:t>15/04/2015</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5875C-72FE-4692-AF12-DDF3B42E2544}"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jpeg"/><Relationship Id="rId7" Type="http://schemas.openxmlformats.org/officeDocument/2006/relationships/hyperlink" Target="http://www.google.co.uk/url?sa=i&amp;rct=j&amp;q=&amp;esrc=s&amp;source=images&amp;cd=&amp;cad=rja&amp;uact=8&amp;docid=__Y_B_-bW7xl1M&amp;tbnid=_7ilusiLTr_dNM:&amp;ved=0CAUQjRw&amp;url=http://crujonessociety.com/2010/03/02/my-favorite-11-best-acting-oscar-performances/&amp;ei=VjrzU8K_BOai0QXJ4YHYDQ&amp;bvm=bv.73231344,d.ZGU&amp;psig=AFQjCNHE8L0H6avDXRdt6ga2dAtbERElaQ&amp;ust=1408535499608688" TargetMode="External"/><Relationship Id="rId2" Type="http://schemas.openxmlformats.org/officeDocument/2006/relationships/hyperlink" Target="http://www.google.co.uk/url?sa=i&amp;rct=j&amp;q=&amp;esrc=s&amp;source=images&amp;cd=&amp;cad=rja&amp;uact=8&amp;docid=EDhEp7dR78INDM&amp;tbnid=lQgMgWdQuMxHFM:&amp;ved=0CAUQjRw&amp;url=http://greatentertainersarchives.blogspot.com/2012_09_01_archive.html&amp;ei=xzjzU9eeIcq60QW6-oDIBA&amp;bvm=bv.73231344,d.ZGU&amp;psig=AFQjCNGO2dKdWfa6HHhI5gANEuFHvRAUbA&amp;ust=1408535069469498" TargetMode="External"/><Relationship Id="rId1" Type="http://schemas.openxmlformats.org/officeDocument/2006/relationships/slideLayout" Target="../slideLayouts/slideLayout2.xml"/><Relationship Id="rId6" Type="http://schemas.openxmlformats.org/officeDocument/2006/relationships/hyperlink" Target="http://www.google.co.uk/url?sa=i&amp;rct=j&amp;q=&amp;esrc=s&amp;source=images&amp;cd=&amp;cad=rja&amp;uact=8&amp;docid=7H7cUkFd7wCfcM&amp;tbnid=qaj159Ivuzw0XM:&amp;ved=0CAUQjRw&amp;url=http://www.apunkachoice.com/titles/lit/little-miss-sunshine/mid_26145/photos/mowp_26145_3/wallpaper.html&amp;ei=7TnzU_eHEsXT0QWmvYDgAQ&amp;bvm=bv.73231344,d.ZGU&amp;psig=AFQjCNGO2dKdWfa6HHhI5gANEuFHvRAUbA&amp;ust=1408535069469498" TargetMode="External"/><Relationship Id="rId5" Type="http://schemas.openxmlformats.org/officeDocument/2006/relationships/image" Target="../media/image3.jpeg"/><Relationship Id="rId4" Type="http://schemas.openxmlformats.org/officeDocument/2006/relationships/hyperlink" Target="http://www.google.co.uk/url?sa=i&amp;rct=j&amp;q=&amp;esrc=s&amp;source=images&amp;cd=&amp;cad=rja&amp;uact=8&amp;docid=tvxNKVZI9wxbkM&amp;tbnid=Dbrj4ZiMh3_wqM:&amp;ved=0CAUQjRw&amp;url=http://hardhoofd.com/2012/12/05/de-videotheek-voel-je-goed/&amp;ei=BTnzU4TxKujB0QXg64GYBg&amp;bvm=bv.73231344,d.ZGU&amp;psig=AFQjCNGO2dKdWfa6HHhI5gANEuFHvRAUbA&amp;ust=1408535069469498"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www.google.co.uk/url?sa=i&amp;rct=j&amp;q=&amp;esrc=s&amp;source=images&amp;cd=&amp;cad=rja&amp;uact=8&amp;docid=X_j217fnb4pwQM&amp;tbnid=GYGCJA-NDnObWM:&amp;ved=0CAUQjRw&amp;url=http://www.featurepics.com/online/Key-Success-2177722.aspx&amp;ei=Kgf3U4ekNae50QX5r4F4&amp;bvm=bv.73373277,d.d2s&amp;psig=AFQjCNE2J0zt5Z6opoRg8COV4ErhUtKMhQ&amp;ust=1408784019666573"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uk/url?sa=i&amp;rct=j&amp;q=&amp;esrc=s&amp;source=images&amp;cd=&amp;cad=rja&amp;uact=8&amp;docid=5Czah62p9aVnpM&amp;tbnid=g7Ls4z4JxAiUUM:&amp;ved=0CAUQjRw&amp;url=http://crackmagazine.net/2013/02/grab-tickets-for-the-big-reunion-tour-featuring-5ive-bwitched-honeyz-liberty-x-and-atomic-kitten/&amp;ei=SWDzU7XvB4XF0QWPiYH4Dw&amp;bvm=bv.73231344,d.d2k&amp;psig=AFQjCNEI4bYRv5TDZzjZGPIRGa38isgzLA&amp;ust=1408545185994756"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548680"/>
            <a:ext cx="7772400" cy="1470025"/>
          </a:xfrm>
        </p:spPr>
        <p:txBody>
          <a:bodyPr/>
          <a:lstStyle/>
          <a:p>
            <a:r>
              <a:rPr lang="en-GB" dirty="0" smtClean="0">
                <a:latin typeface="Arial Rounded MT Bold" pitchFamily="34" charset="0"/>
              </a:rPr>
              <a:t>What is success?</a:t>
            </a:r>
            <a:endParaRPr lang="en-GB" dirty="0">
              <a:latin typeface="Arial Rounded MT Bold" pitchFamily="34" charset="0"/>
            </a:endParaRPr>
          </a:p>
        </p:txBody>
      </p:sp>
      <p:sp>
        <p:nvSpPr>
          <p:cNvPr id="3" name="Subtitle 2"/>
          <p:cNvSpPr>
            <a:spLocks noGrp="1"/>
          </p:cNvSpPr>
          <p:nvPr>
            <p:ph type="subTitle" idx="1"/>
          </p:nvPr>
        </p:nvSpPr>
        <p:spPr/>
        <p:txBody>
          <a:bodyPr/>
          <a:lstStyle/>
          <a:p>
            <a:endParaRPr lang="en-GB"/>
          </a:p>
        </p:txBody>
      </p:sp>
      <p:pic>
        <p:nvPicPr>
          <p:cNvPr id="4" name="Picture 3" descr="success 3.jpg"/>
          <p:cNvPicPr>
            <a:picLocks noChangeAspect="1"/>
          </p:cNvPicPr>
          <p:nvPr/>
        </p:nvPicPr>
        <p:blipFill>
          <a:blip r:embed="rId2" cstate="print"/>
          <a:stretch>
            <a:fillRect/>
          </a:stretch>
        </p:blipFill>
        <p:spPr>
          <a:xfrm>
            <a:off x="2627784" y="1972714"/>
            <a:ext cx="5308919" cy="397656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a:bodyPr>
          <a:lstStyle/>
          <a:p>
            <a:r>
              <a:rPr lang="en-GB" sz="3200" dirty="0" smtClean="0">
                <a:latin typeface="Arial Rounded MT Bold" pitchFamily="34" charset="0"/>
              </a:rPr>
              <a:t>Make a cartoon to illustrate one of these:</a:t>
            </a:r>
            <a:endParaRPr lang="en-GB" sz="3200" dirty="0">
              <a:latin typeface="Arial Rounded MT Bold" pitchFamily="34" charset="0"/>
            </a:endParaRPr>
          </a:p>
        </p:txBody>
      </p:sp>
      <p:sp>
        <p:nvSpPr>
          <p:cNvPr id="3" name="Content Placeholder 2"/>
          <p:cNvSpPr>
            <a:spLocks noGrp="1"/>
          </p:cNvSpPr>
          <p:nvPr>
            <p:ph idx="1"/>
          </p:nvPr>
        </p:nvSpPr>
        <p:spPr>
          <a:xfrm>
            <a:off x="457200" y="1052736"/>
            <a:ext cx="8229600" cy="5544616"/>
          </a:xfrm>
        </p:spPr>
        <p:txBody>
          <a:bodyPr>
            <a:normAutofit/>
          </a:bodyPr>
          <a:lstStyle/>
          <a:p>
            <a:r>
              <a:rPr lang="en-GB" dirty="0">
                <a:latin typeface="Arial Rounded MT Bold" pitchFamily="34" charset="0"/>
              </a:rPr>
              <a:t>Nothing succeeds like </a:t>
            </a:r>
            <a:r>
              <a:rPr lang="en-GB" dirty="0" smtClean="0">
                <a:latin typeface="Arial Rounded MT Bold" pitchFamily="34" charset="0"/>
              </a:rPr>
              <a:t>success</a:t>
            </a:r>
          </a:p>
          <a:p>
            <a:r>
              <a:rPr lang="en-GB" dirty="0">
                <a:latin typeface="Arial Rounded MT Bold" pitchFamily="34" charset="0"/>
              </a:rPr>
              <a:t>S</a:t>
            </a:r>
            <a:r>
              <a:rPr lang="en-GB" dirty="0" smtClean="0">
                <a:latin typeface="Arial Rounded MT Bold" pitchFamily="34" charset="0"/>
              </a:rPr>
              <a:t>uccess </a:t>
            </a:r>
            <a:r>
              <a:rPr lang="en-GB" dirty="0">
                <a:latin typeface="Arial Rounded MT Bold" pitchFamily="34" charset="0"/>
              </a:rPr>
              <a:t>has many </a:t>
            </a:r>
            <a:r>
              <a:rPr lang="en-GB" dirty="0" smtClean="0">
                <a:latin typeface="Arial Rounded MT Bold" pitchFamily="34" charset="0"/>
              </a:rPr>
              <a:t>parents</a:t>
            </a:r>
          </a:p>
          <a:p>
            <a:r>
              <a:rPr lang="en-GB" dirty="0" smtClean="0">
                <a:latin typeface="Arial Rounded MT Bold" pitchFamily="34" charset="0"/>
              </a:rPr>
              <a:t>You can’t </a:t>
            </a:r>
            <a:r>
              <a:rPr lang="en-GB" dirty="0">
                <a:latin typeface="Arial Rounded MT Bold" pitchFamily="34" charset="0"/>
              </a:rPr>
              <a:t>argue with </a:t>
            </a:r>
            <a:r>
              <a:rPr lang="en-GB" dirty="0" smtClean="0">
                <a:latin typeface="Arial Rounded MT Bold" pitchFamily="34" charset="0"/>
              </a:rPr>
              <a:t>success</a:t>
            </a:r>
          </a:p>
          <a:p>
            <a:r>
              <a:rPr lang="en-GB" dirty="0" smtClean="0">
                <a:latin typeface="Arial Rounded MT Bold" pitchFamily="34" charset="0"/>
              </a:rPr>
              <a:t>The sweet </a:t>
            </a:r>
            <a:r>
              <a:rPr lang="en-GB" dirty="0">
                <a:latin typeface="Arial Rounded MT Bold" pitchFamily="34" charset="0"/>
              </a:rPr>
              <a:t>smell of </a:t>
            </a:r>
            <a:r>
              <a:rPr lang="en-GB" dirty="0" smtClean="0">
                <a:latin typeface="Arial Rounded MT Bold" pitchFamily="34" charset="0"/>
              </a:rPr>
              <a:t>success</a:t>
            </a:r>
          </a:p>
          <a:p>
            <a:r>
              <a:rPr lang="en-GB" dirty="0" smtClean="0">
                <a:latin typeface="Arial Rounded MT Bold" pitchFamily="34" charset="0"/>
              </a:rPr>
              <a:t>To rest </a:t>
            </a:r>
            <a:r>
              <a:rPr lang="en-GB" dirty="0">
                <a:latin typeface="Arial Rounded MT Bold" pitchFamily="34" charset="0"/>
              </a:rPr>
              <a:t>on one’s </a:t>
            </a:r>
            <a:r>
              <a:rPr lang="en-GB" dirty="0" smtClean="0">
                <a:latin typeface="Arial Rounded MT Bold" pitchFamily="34" charset="0"/>
              </a:rPr>
              <a:t>laurels</a:t>
            </a:r>
          </a:p>
          <a:p>
            <a:r>
              <a:rPr lang="en-GB" dirty="0" smtClean="0">
                <a:latin typeface="Arial Rounded MT Bold" pitchFamily="34" charset="0"/>
              </a:rPr>
              <a:t>The early </a:t>
            </a:r>
            <a:r>
              <a:rPr lang="en-GB" dirty="0">
                <a:latin typeface="Arial Rounded MT Bold" pitchFamily="34" charset="0"/>
              </a:rPr>
              <a:t>bird catches the </a:t>
            </a:r>
            <a:r>
              <a:rPr lang="en-GB" dirty="0" smtClean="0">
                <a:latin typeface="Arial Rounded MT Bold" pitchFamily="34" charset="0"/>
              </a:rPr>
              <a:t>worm</a:t>
            </a:r>
          </a:p>
          <a:p>
            <a:r>
              <a:rPr lang="en-GB" dirty="0">
                <a:latin typeface="Arial Rounded MT Bold" pitchFamily="34" charset="0"/>
              </a:rPr>
              <a:t>G</a:t>
            </a:r>
            <a:r>
              <a:rPr lang="en-GB" dirty="0" smtClean="0">
                <a:latin typeface="Arial Rounded MT Bold" pitchFamily="34" charset="0"/>
              </a:rPr>
              <a:t>oing </a:t>
            </a:r>
            <a:r>
              <a:rPr lang="en-GB" dirty="0">
                <a:latin typeface="Arial Rounded MT Bold" pitchFamily="34" charset="0"/>
              </a:rPr>
              <a:t>from strength to </a:t>
            </a:r>
            <a:r>
              <a:rPr lang="en-GB" dirty="0" smtClean="0">
                <a:latin typeface="Arial Rounded MT Bold" pitchFamily="34" charset="0"/>
              </a:rPr>
              <a:t>strength</a:t>
            </a:r>
          </a:p>
          <a:p>
            <a:r>
              <a:rPr lang="en-GB" dirty="0" smtClean="0">
                <a:latin typeface="Arial Rounded MT Bold" pitchFamily="34" charset="0"/>
              </a:rPr>
              <a:t>A one </a:t>
            </a:r>
            <a:r>
              <a:rPr lang="en-GB" dirty="0">
                <a:latin typeface="Arial Rounded MT Bold" pitchFamily="34" charset="0"/>
              </a:rPr>
              <a:t>hit </a:t>
            </a:r>
            <a:r>
              <a:rPr lang="en-GB" dirty="0" smtClean="0">
                <a:latin typeface="Arial Rounded MT Bold" pitchFamily="34" charset="0"/>
              </a:rPr>
              <a:t>wonder</a:t>
            </a:r>
          </a:p>
          <a:p>
            <a:r>
              <a:rPr lang="en-GB" dirty="0">
                <a:latin typeface="Arial Rounded MT Bold" pitchFamily="34" charset="0"/>
              </a:rPr>
              <a:t>S</a:t>
            </a:r>
            <a:r>
              <a:rPr lang="en-GB" dirty="0" smtClean="0">
                <a:latin typeface="Arial Rounded MT Bold" pitchFamily="34" charset="0"/>
              </a:rPr>
              <a:t>tanding </a:t>
            </a:r>
            <a:r>
              <a:rPr lang="en-GB" dirty="0">
                <a:latin typeface="Arial Rounded MT Bold" pitchFamily="34" charset="0"/>
              </a:rPr>
              <a:t>on the shoulders of giants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a:p>
            <a:endParaRPr lang="en-GB" dirty="0"/>
          </a:p>
          <a:p>
            <a:endParaRPr lang="en-GB" dirty="0"/>
          </a:p>
        </p:txBody>
      </p:sp>
      <p:pic>
        <p:nvPicPr>
          <p:cNvPr id="1026" name="Picture 2" descr="https://encrypted-tbn3.gstatic.com/images?q=tbn:ANd9GcS_y7httiWE0U4BiJZ4Vq4gy1cKYmCrNwnHg5li9FRRJ4J4Uglm">
            <a:hlinkClick r:id="rId2"/>
          </p:cNvPr>
          <p:cNvPicPr>
            <a:picLocks noChangeAspect="1" noChangeArrowheads="1"/>
          </p:cNvPicPr>
          <p:nvPr/>
        </p:nvPicPr>
        <p:blipFill>
          <a:blip r:embed="rId3" cstate="print"/>
          <a:srcRect/>
          <a:stretch>
            <a:fillRect/>
          </a:stretch>
        </p:blipFill>
        <p:spPr bwMode="auto">
          <a:xfrm>
            <a:off x="179511" y="404664"/>
            <a:ext cx="4204845" cy="2880320"/>
          </a:xfrm>
          <a:prstGeom prst="rect">
            <a:avLst/>
          </a:prstGeom>
          <a:noFill/>
        </p:spPr>
      </p:pic>
      <p:pic>
        <p:nvPicPr>
          <p:cNvPr id="1028" name="Picture 4" descr="https://encrypted-tbn1.gstatic.com/images?q=tbn:ANd9GcRGz80z5e9uJ9gUqeDbc_hFD39GsfZTRiUACHRtxKIgj0aO86yw">
            <a:hlinkClick r:id="rId4"/>
          </p:cNvPr>
          <p:cNvPicPr>
            <a:picLocks noChangeAspect="1" noChangeArrowheads="1"/>
          </p:cNvPicPr>
          <p:nvPr/>
        </p:nvPicPr>
        <p:blipFill>
          <a:blip r:embed="rId5" cstate="print"/>
          <a:srcRect l="65168" r="7222"/>
          <a:stretch>
            <a:fillRect/>
          </a:stretch>
        </p:blipFill>
        <p:spPr bwMode="auto">
          <a:xfrm>
            <a:off x="7631832" y="1"/>
            <a:ext cx="1512168" cy="4149080"/>
          </a:xfrm>
          <a:prstGeom prst="rect">
            <a:avLst/>
          </a:prstGeom>
          <a:noFill/>
        </p:spPr>
      </p:pic>
      <p:sp>
        <p:nvSpPr>
          <p:cNvPr id="6" name="TextBox 5"/>
          <p:cNvSpPr txBox="1"/>
          <p:nvPr/>
        </p:nvSpPr>
        <p:spPr>
          <a:xfrm>
            <a:off x="4788024" y="620688"/>
            <a:ext cx="2736304" cy="3539430"/>
          </a:xfrm>
          <a:prstGeom prst="rect">
            <a:avLst/>
          </a:prstGeom>
          <a:noFill/>
        </p:spPr>
        <p:txBody>
          <a:bodyPr wrap="square" rtlCol="0">
            <a:spAutoFit/>
          </a:bodyPr>
          <a:lstStyle/>
          <a:p>
            <a:pPr algn="ctr"/>
            <a:r>
              <a:rPr lang="en-GB" sz="3200" dirty="0" smtClean="0">
                <a:latin typeface="Arial Rounded MT Bold" pitchFamily="34" charset="0"/>
              </a:rPr>
              <a:t>Richard: ‘There are two kinds of people in this world – winners and losers.’</a:t>
            </a:r>
            <a:endParaRPr lang="en-GB" sz="3200" dirty="0">
              <a:latin typeface="Arial Rounded MT Bold" pitchFamily="34" charset="0"/>
            </a:endParaRPr>
          </a:p>
        </p:txBody>
      </p:sp>
      <p:sp>
        <p:nvSpPr>
          <p:cNvPr id="1030" name="AutoShape 6" descr="data:image/jpeg;base64,/9j/4AAQSkZJRgABAQAAAQABAAD/2wCEAAkGBhQQERIUERQUFRIWERcVFRcVFhQZFRkXGhgXFBUXFxcZHCceFxkkJRYXHy8hIycqLCwtFSExNTAqNSYrLCkBCQoKDgwOGg8PGi8kHyQsLywtLSksLCw0KSkvLCosLCwsLy0sLCkpLCwsNC0pLCwpLCwsKSwsKSwsLCwsLC80Kf/AABEIAMkA+wMBIgACEQEDEQH/xAAcAAEAAgMBAQEAAAAAAAAAAAAABAUDBgcCAQj/xABBEAACAQIEAwUEBwUGBwAAAAABAgADEQQSITEFIkEGE1FhcQcygZEUI0JiodHwUnKxssEVQ4KSwuEIM1NzorPi/8QAGwEBAAIDAQEAAAAAAAAAAAAAAAECAwUGBAf/xAAwEQACAQIFAgQFAwUAAAAAAAAAAQIDEQQSITFRBRNBYXGxMpGhwfAGIiMUgdHh8f/aAAwDAQACEQMRAD8A3+IifOjeCIiAIiIAiIgCIiAIiIAiIgCIiAIiIAiIgCIkbifEFw9J6r+6i3sNydgB5kkD4yUnJ2RBJiajhOJ4jE8+buwfdRNBbzO5lxwnFVA2Sq2bS4Jtf0uNxPdPp9WEMzsC2iIngJEREAREQBERAEREAREQBERAEREAREQBERAEREAREQBERAEREASm7Y0c2CrX6AN1+yym2njtLmY8ThxURkb3WUqfQixmSlPJOMuGmQ1dGi8F4m3KhXVlYqfDLbpc3GtununSXNLOFVnN2zdLiwJ/XlNdq4WpQq0lYc6FlzZrXUiwO2qnT9CbLh1sAGIsSBbXTUDrvOubTjmWxKasX9E3VSd7D+E9xE45u7uBERIAiIgCIiAIiIAiIgCIiAIiIAiIgCIiAIiIAiIgCIiAIiIAms9te3VLhiLmBqVnBNOmNNBpmZui308T8yNmIvoNybTjPt0wjJjKBPuHCgL6io5b+YfObnp3T44hdypsntyeWtWcNEfez3GsbxKucQ93pqy08qLypfXlUa/HU6azqHDuztWotnUov7TWvbyHX4ic89g2OAq4qg320p1F9UYof/avyncQeUD5/r4GdKqEEklouDzxrSij879qO1GK4ZxDFUMLiKgopVsiORUVQVDWAqA2AzdPCdd7CtiMVgKVfE5RVqXdQq5R3d7ISPEgZvRhOI+02mW4tjv+4v8AJTA/jP0pw2mFpoq+6qBBbwUZR/CY6mDoVPiiiiqSWzKsiJkxA529TMc4ipHJNx4djZxd1cREShYREQBERAEREAREQBERAEREAREQBERAEREAREQBERAMuGS7D5mc4/4hMP8AV4Jvv1Rf4UzN4pdpcPRqujuc6gXCqTa+u+19RNN9o1NeKVaSgOKNIEqw0DZwmbMCNLZbfOdn09Klhop77/M19SnKpNtI5Z2N4ocNiqdZSRlaxt1VrhvgBr8BP0jWxl2cl+UIttbC7ZiDf0A+c4umMo0icJVWiiUiGpuEAL5hzZ3O7AnqfDwl9gK9Ops4fYe+G/rPVOpwZKVLTUq+LcCfE8WxNQpnomtfMCMr5QoUeYuAT0067TqHAOJrhqdqivcnU6HQbaX/AF59dbp4kKNSFt1Ok+43tJhaVO9WsAC6hiLs9iQDlUXJIF9pizybujN2oRg0zdMS4Y5lIZWAYEbEHwmKRuGVaL0kfDNmouMyGxGh8iAenUSTOSxyisRPK/H/AL9SaXwIRETyGUREQBERAEREAREQBERAEREAREQBERAEREAREQBERANQ7R4RVxJciwempv5i6n/TKl+L06ZsXWwOozCdEKg7geU/P3tWQjimIv1FIj07pB/SdF02v3mqTWy3MFWo6aujeG7RYao6UwyO7sERF5yWYgAaddZtOF9nOc3qJSp/ugFvH7NgPnOZ+xLgvf8AERUIutBC/lmPKn+qfoxf1+E3qoxR5XiZs/O/tRoV8FjRQSq60GpIya20N1e58bq3wImp8dphO4y9KYJ8SSTe/wDl/GdY9uuAVmw9QgaA0yb20a7DXyK/iZyHil+7pZt1zID4qMrKfO2Y/hM1kkedybep3P2Y1M3C8L1srj5Vagm0TXPZ1h+74ZhB40s3+Zmf+s2OcDiWnWnbl+5tqfwr0EREwFxERAEREAREQBERAEREAREQBERAEREAREQBERAEREATi3tOoU8Rj66llpV6dKn3ebRKy5cxGbYVASVF9DltuJ2mcx9p2FXHYao9NLV8HWcOttWo3KmoviospPhY7XE3nRIJ1ZS4R48U7RSLr2R4ChgMO/eV6Jr1SGYLUU5VAsqb6ncn1t0nR6fFaRJtUTw99fzn4+U+kyKw6gTqTwo/QvtWw4xFAhCCyjOmoN2Q5gPO4zD4zl3D+HDiuMwtEHkCNUqkWBCXBYAD7RsB/iBmq4XBNWcJTDG5ACjqfIbT9C9ivZpQ4dQWoy5sYaR7ypmJAvzFUG2UaC9rm1+tpixEpdqWTezLQSza7FxQoLTVUQBUVQqqNgALADyE9xE+fm3EREEiIiAIiIAiQOL8YTDqM5sWD5dL6qpa5F9vdHqwHWUGH7RuGQvWuqMq1QKWrE5iD5abhbgd396ZoUZTV0Uc0nY26JB/tuiFpFqir3qB0DbkNa38w+c+VOMotXustQkMqs4W9NGZS6q7XuCQL3tYZluRcSmSXBN0T4kSnxigxAWtSJYEqBUQkhb5iLHUDK1/3T4GYcT2iw9Ok1U1qZpjMLq6G5VcxVbHme2uUaxkk3awuixiRW4tRGe9al9X/wAz6xOTXLz68uumvXSSKdUMAykMpAIIIIIOoII0IlWmtybnqIiQSIiIAiIgCIiAIiIAE03KHZyN87+upPXz/rNyE1XB8rv1BqMDf94zpv098dT0X3NZ1DaP9zl3GfZ/VFSp3CFlJuoBAK9bWOhErU7F426r9Ha5Fwbpa3jfNbrO3YvBaFk5WAuCp002uJBwfFe9D0zTYBEGZjawbwt8fwnUOmnqa9VGtGVXs67CnBP3+ICtXsRTF8y0wRYk295yDbewBO99OhPime2Zj6DQfIb/ABlThmYWHUC2/wDtJeeUlTVmi6m9yXERPmhvxERBIiIgCIiAeXpg7gH1APgf6D5T53C/sre99hv1ProPlPc81WIViouwUkDTU20GsEHlsMhtdFOUWW6roOgGmm3SUuN7P1GrM6Oqo9VKra1A91prRdLKcrKwRDzbWOmtxIrPigpyimLJYZmzOzBNDe4X3hYg9De+lplwVOsH52LJksS2UHNcm4Ck3vpva1tL3Ns8XKGqaKOz8Cnr9kqrdyBUTJToUqducapRrUWNhowPe3Bb3cpAAzEzzjOx9RlcI9K70XonMGsFfD4egWFt2Bw9wNrNuLS3q/Si+gphAWIsxudgisbaD3ibDU5RoLmeqNKuaoaoyrTAPLTa4J6FsyXO58PdHnfKq1Ra3WxXJHgp17O13Z3uiWr1zTHMGZHxgxBLMAchIprlZdRnvoRL3gmAOHw9GkxDGmgUkXsbdddfn+MxYr6Vmbu+5CXsty+cLY3O1s1yNLEcnXNp5rUsVchGp5AAoJJNU6EMxYrlDXKkaW5fOwpOUpqza5JSSZaRK2r9JGbIKZt7mZm5gMo5yAOY8/gASvnPAGMtvhycx/6gsMrWFuuuW58AdNdMWTzRe5axIeDWqFY1LFzc2B+rUgAKq6BrHc3vsfITDXbFEDIKIJ8SzAb+l9gf8VulzGTW10LllEraX0rMubuCl0zW7y5GveEXGh1Ww+6fHSylZRsSncRESCRERAE1g0dan77/AMxmzymxFC5YjcOwPpcmdH+n3/JNeS9zW49ftRjw2IJABOn6tK3g9yK7uRmbFNSIyrblUFNgL8sscNStcG/kZB7vPQxOX3lxYcjyyIoPxtedLiKjhka8ZJP0ehroK978MtKJOYA2+EmDUfCU3A2dr5mJUCwv4+RlyJnZEXdEyIifMZbs6NbCIiQSIiIAiIgCIiAQOJcMNZqZzlAmunU5kbUbEcg0PiZiTghAP11TMSmZxYOypbkLG5ymxOhGrHxlpEuqkkrFcqIgwLZAvevcMGzH3iBrYm+1/wCFjcXvFHAuQIa1QrlynYEj1W2o5tbH3r7gGWsQqkkMqIFHhjLUDd9VIvfIcmS2TIFsFFgNW06nW9hJ8RKuTe5KVhERIJEREAREQBERAEREASrxIKu1hcE3032lpIGLa1VddGTT1B/+vwm76HUy4nLymvv9jxY2N6d+GQ6Vbe42BPpPHBaXJimP2mPyWmPzMk1WGvjlPrtI3ZjEZ1xCtuKpuPBWUW/gZ0HV21hrrle5r8Kv5LeTPHBqw7sAddfPXoZaqwtNWwHE1S2ZTpsy6XHmOs2LA4kVBmGtzrfS3labWSPNCV0WcRE+YS3Z0q2EREgkREQBERAEREAREQBERAEREAREQBERAEREAREQBERAEg8WTlVv2W/A6flJ0w4ynmpuPun8xPVg6varwnw/p4/Qw1o56bRWNzAg9ZF4HhWSpiSfdyAaePMd/wBbz3TraA+Uh4PjypiGpNYLUBGvRwtx8xcetp3HUYSnhpKKvt9GmaShKKqJv80IwFhfINLG42t4zYeHW7tT5Skw7WQLvpaWWCq5VA3Fp75GCJexPinQek+z5jUVpNeZ00dkIiJQsIiIIEREEiIiAIkNuLUxl1JzhCuVHa4e+Q6DS+U7+E+DjFLKzXIC73RwffNPYi55gV06iWyS4K3RNiQcTxmnTNENmAq58rWsBkXOc19RfYabyAna6mURwlQBraN3a2ui1ApLOFzc1gt7kg22llSm9kMyRexIOC4stWrUphWBpkg3KX0bLqubMoO4LAZhqJQcLxdZatD6RUrhqlUjN9VUwVYMGKLSKG9EnlKlgL2IOa95aNFu/kQ5G2xNXwnFKpwPD6hcmpUrYRajaXYO4Dg6dReVWG7S11oBaz89TEIcPU0Ban9NWhWon76j5o/3TMiwsnez8bFe4jfYmpHF1UrZ6tSuqHFWSondVMGaRq5EpMinPTYghC5Gj65iNJgrdoq4wlUhK+YYqogr/UZAoxhpgWz57BeT3Pzkf00nazXgvn+evkT3EbpE0ziHFsUKxWg2Zl4jXUUzaz06eGSr3IPS/NY9GImLEdonr5mo1Kxptj6FNBRyCr3bYQVHRc9gpzXJBOhBElYWTs7ra5HdRvESu4GrZGzfSb5tsS1Jn2Hu92SMv43BljPNJWdjIncRESCRERBBrH0UqpUn3SR5kAkD8LTVlrqMZSz6DOLHwPuj8Zd8X7RpUr5cM4dQp71hzUwwsFCsLAne5BIFhNWxVFXrUzUbIhrIGN9lLWJ8v0Z9Hw2I7lBVGtbarx/ODna1Fwlbwvozfa+CIa48dbTKlEiwHXpK8dqKZZlUOQCbZUZtL6E2BlzwjF06gup5jfQix+RjE4h0aLq5W/L/ADx5k0oKc8tyyRbADwFp9iJ85k3Jts6FKysIiJBIiIgCIiAIERAKzDYRFWnanU0ZVGctdVp5yhNz7oubD74Ew/R0cgGjWUMt21YLrVL2bXcMzP6eUuZ4rJmVgCVJUgEbi4tceY3mTuO/+ymUrq2Bp1kUPSdlWmGXMWB1IYpuDmvTF7+XjMNLhVJ7p3VRAyG5D1FVgbU2QkEEggKbEagX3Btmq4dlFmxDjQAkA394EnQ2GlxoPteQA+sb5Pr2zCnbY2Y7l2Hz0vpMibS0fuRY8YdFpvnFKqGIAF2ZlQVGV3Cgk5RexIAGq+UxUuC0aNVMlKrZKgKDvKpoUywbnSmWKJbmGg5c2lryaaBNz3zaszCwIAGUrlHkCA3qD+1PK4Vg1++YjvM1iDYC98twdRuNbix8hZmfPuLFdh+G0abLUWhWBUvVSmXqmmj81ylK5RGNydALZ9N5IxXCqPd06RoF0R+/QAty1AzVQQ24Nyev2wLEXtNWke8D94xXXksbHViPlcetvlhp4Zx/fMdLah7Xz57kX105fSS5tu9/f80+4sYTwKj3wOSpq3fWFSr9H73NmzGnm7vPe7bbi+8x91TNE0vo9TumJqFTm95q+dtd75jn9PKTUw5vc1WIzOft7MdBo32dh63sDrPtVBamO9ZSFyA3a7Hl1IJ5jod7+9IzvS7b+YsRThqa1C4o1M4rVqubmtnNMU2a1/tLygWtoeu8avwmgRUth6oLVlxDd01RG70rlzqVIINiQbHXW48ZpQobNXa+ZG1BuQq5WBF7WYgk28Z8OHzA5a76IAdWNufPmJve5HLvtJUmvH3IsZuE4cIHAFcc399Uq1L76qajNYeknyPg1POc5YM2Zd9B4C520kiYJu7uXWwiIlSwmge0fjo7xcGztSp1KOdnXNdrvkC3UaKMpJ8dPjv8iY/hNHEWFelTqW2zorW9LjSejDVY0qinNXSKSTasjh/AjWo12w2FIxBcAIRcoCbc58AtyCdtp0Xs/wCy+lRYVsW5xNe+bXSkp+6nW3QnTyE27BcNpUBajTp0wdwiqt/Ww1kie3FdTqVdKf7V9WY40kt9TndLjNKhiKuHvmdKtmW3TSx1Hgehl3wzi9JMQiMFQ1bhGAADPuEP3iLkeNiN7Xovad2WCD+0MPy1UI74dHU2ph7ftC4B8QfEa6ThsN3wSpiMUBmBay1FzIRa173IPXQDa06CniXjMPo7XVn621PHGhGnK1td1qd8iUvZDi5xWFSobkhmTMd3CHKHPgSLE+d5dTjakHTk4PdaGyTuroREShIiIgCIiAIiIAiIgEevhMzXzW0ttf8ArMZ4ef2v/H/eTIlszIsRlwdgBfYeHnfxmQYYddZliRmYsY+4Hn847gecyRF2DGKA855qYRSAPA3G2/xEzRF2LEb6Cvifw/KffoK+J/D8pIiMzFjHRoBb2vr4zJESNwIiIJEREAREQDxXoLUVkdQyMCrKRcEHQgjqJrFH2Y8PVswok63ymrVK/LNqPWbVEyQrVKekJNejKuKe6MdDDrTUIihUUWVVAAA8ABtMkRMe5IiIgkREQD//2Q==">
            <a:hlinkClick r:id="rId6"/>
          </p:cNvPr>
          <p:cNvSpPr>
            <a:spLocks noChangeAspect="1" noChangeArrowheads="1"/>
          </p:cNvSpPr>
          <p:nvPr/>
        </p:nvSpPr>
        <p:spPr bwMode="auto">
          <a:xfrm>
            <a:off x="57150" y="-2103438"/>
            <a:ext cx="5476875" cy="43815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2" name="AutoShape 8" descr="data:image/jpeg;base64,/9j/4AAQSkZJRgABAQAAAQABAAD/2wCEAAkGBhQQERIUERQUFRIWERcVFRcVFhQZFRkXGhgXFBUXFxcZHCceFxkkJRYXHy8hIycqLCwtFSExNTAqNSYrLCkBCQoKDgwOGg8PGi8kHyQsLywtLSksLCw0KSkvLCosLCwsLy0sLCkpLCwsNC0pLCwpLCwsKSwsKSwsLCwsLC80Kf/AABEIAMkA+wMBIgACEQEDEQH/xAAcAAEAAgMBAQEAAAAAAAAAAAAABAUDBgcCAQj/xABBEAACAQIEAwUEBwUGBwAAAAABAgADEQQSITEFIkEGE1FhcQcygZEUI0JiodHwUnKxssEVQ4KSwuEIM1NzorPi/8QAGwEBAAIDAQEAAAAAAAAAAAAAAAECAwUGBAf/xAAwEQACAQIFAgQFAwUAAAAAAAAAAQIDEQQSITFRBRNBYXGxMpGhwfAGIiMUgdHh8f/aAAwDAQACEQMRAD8A3+IifOjeCIiAIiIAiIgCIiAIiIAiIgCIiAIiIAiIgCIkbifEFw9J6r+6i3sNydgB5kkD4yUnJ2RBJiajhOJ4jE8+buwfdRNBbzO5lxwnFVA2Sq2bS4Jtf0uNxPdPp9WEMzsC2iIngJEREAREQBERAEREAREQBERAEREAREQBERAEREAREQBERAEREASm7Y0c2CrX6AN1+yym2njtLmY8ThxURkb3WUqfQixmSlPJOMuGmQ1dGi8F4m3KhXVlYqfDLbpc3GtununSXNLOFVnN2zdLiwJ/XlNdq4WpQq0lYc6FlzZrXUiwO2qnT9CbLh1sAGIsSBbXTUDrvOubTjmWxKasX9E3VSd7D+E9xE45u7uBERIAiIgCIiAIiIAiIgCIiAIiIAiIgCIiAIiIAiIgCIiAIiIAms9te3VLhiLmBqVnBNOmNNBpmZui308T8yNmIvoNybTjPt0wjJjKBPuHCgL6io5b+YfObnp3T44hdypsntyeWtWcNEfez3GsbxKucQ93pqy08qLypfXlUa/HU6azqHDuztWotnUov7TWvbyHX4ic89g2OAq4qg320p1F9UYof/avyncQeUD5/r4GdKqEEklouDzxrSij879qO1GK4ZxDFUMLiKgopVsiORUVQVDWAqA2AzdPCdd7CtiMVgKVfE5RVqXdQq5R3d7ISPEgZvRhOI+02mW4tjv+4v8AJTA/jP0pw2mFpoq+6qBBbwUZR/CY6mDoVPiiiiqSWzKsiJkxA529TMc4ipHJNx4djZxd1cREShYREQBERAEREAREQBERAEREAREQBERAEREAREQBERAMuGS7D5mc4/4hMP8AV4Jvv1Rf4UzN4pdpcPRqujuc6gXCqTa+u+19RNN9o1NeKVaSgOKNIEqw0DZwmbMCNLZbfOdn09Klhop77/M19SnKpNtI5Z2N4ocNiqdZSRlaxt1VrhvgBr8BP0jWxl2cl+UIttbC7ZiDf0A+c4umMo0icJVWiiUiGpuEAL5hzZ3O7AnqfDwl9gK9Ops4fYe+G/rPVOpwZKVLTUq+LcCfE8WxNQpnomtfMCMr5QoUeYuAT0067TqHAOJrhqdqivcnU6HQbaX/AF59dbp4kKNSFt1Ok+43tJhaVO9WsAC6hiLs9iQDlUXJIF9pizybujN2oRg0zdMS4Y5lIZWAYEbEHwmKRuGVaL0kfDNmouMyGxGh8iAenUSTOSxyisRPK/H/AL9SaXwIRETyGUREQBERAEREAREQBERAEREAREQBERAEREAREQBERANQ7R4RVxJciwempv5i6n/TKl+L06ZsXWwOozCdEKg7geU/P3tWQjimIv1FIj07pB/SdF02v3mqTWy3MFWo6aujeG7RYao6UwyO7sERF5yWYgAaddZtOF9nOc3qJSp/ugFvH7NgPnOZ+xLgvf8AERUIutBC/lmPKn+qfoxf1+E3qoxR5XiZs/O/tRoV8FjRQSq60GpIya20N1e58bq3wImp8dphO4y9KYJ8SSTe/wDl/GdY9uuAVmw9QgaA0yb20a7DXyK/iZyHil+7pZt1zID4qMrKfO2Y/hM1kkedybep3P2Y1M3C8L1srj5Vagm0TXPZ1h+74ZhB40s3+Zmf+s2OcDiWnWnbl+5tqfwr0EREwFxERAEREAREQBERAEREAREQBERAEREAREQBERAEREATi3tOoU8Rj66llpV6dKn3ebRKy5cxGbYVASVF9DltuJ2mcx9p2FXHYao9NLV8HWcOttWo3KmoviospPhY7XE3nRIJ1ZS4R48U7RSLr2R4ChgMO/eV6Jr1SGYLUU5VAsqb6ncn1t0nR6fFaRJtUTw99fzn4+U+kyKw6gTqTwo/QvtWw4xFAhCCyjOmoN2Q5gPO4zD4zl3D+HDiuMwtEHkCNUqkWBCXBYAD7RsB/iBmq4XBNWcJTDG5ACjqfIbT9C9ivZpQ4dQWoy5sYaR7ypmJAvzFUG2UaC9rm1+tpixEpdqWTezLQSza7FxQoLTVUQBUVQqqNgALADyE9xE+fm3EREEiIiAIiIAiQOL8YTDqM5sWD5dL6qpa5F9vdHqwHWUGH7RuGQvWuqMq1QKWrE5iD5abhbgd396ZoUZTV0Uc0nY26JB/tuiFpFqir3qB0DbkNa38w+c+VOMotXustQkMqs4W9NGZS6q7XuCQL3tYZluRcSmSXBN0T4kSnxigxAWtSJYEqBUQkhb5iLHUDK1/3T4GYcT2iw9Ok1U1qZpjMLq6G5VcxVbHme2uUaxkk3awuixiRW4tRGe9al9X/wAz6xOTXLz68uumvXSSKdUMAykMpAIIIIIOoII0IlWmtybnqIiQSIiIAiIgCIiAIiIAE03KHZyN87+upPXz/rNyE1XB8rv1BqMDf94zpv098dT0X3NZ1DaP9zl3GfZ/VFSp3CFlJuoBAK9bWOhErU7F426r9Ha5Fwbpa3jfNbrO3YvBaFk5WAuCp002uJBwfFe9D0zTYBEGZjawbwt8fwnUOmnqa9VGtGVXs67CnBP3+ICtXsRTF8y0wRYk295yDbewBO99OhPime2Zj6DQfIb/ABlThmYWHUC2/wDtJeeUlTVmi6m9yXERPmhvxERBIiIgCIiAeXpg7gH1APgf6D5T53C/sre99hv1ProPlPc81WIViouwUkDTU20GsEHlsMhtdFOUWW6roOgGmm3SUuN7P1GrM6Oqo9VKra1A91prRdLKcrKwRDzbWOmtxIrPigpyimLJYZmzOzBNDe4X3hYg9De+lplwVOsH52LJksS2UHNcm4Ck3vpva1tL3Ns8XKGqaKOz8Cnr9kqrdyBUTJToUqducapRrUWNhowPe3Bb3cpAAzEzzjOx9RlcI9K70XonMGsFfD4egWFt2Bw9wNrNuLS3q/Si+gphAWIsxudgisbaD3ibDU5RoLmeqNKuaoaoyrTAPLTa4J6FsyXO58PdHnfKq1Ra3WxXJHgp17O13Z3uiWr1zTHMGZHxgxBLMAchIprlZdRnvoRL3gmAOHw9GkxDGmgUkXsbdddfn+MxYr6Vmbu+5CXsty+cLY3O1s1yNLEcnXNp5rUsVchGp5AAoJJNU6EMxYrlDXKkaW5fOwpOUpqza5JSSZaRK2r9JGbIKZt7mZm5gMo5yAOY8/gASvnPAGMtvhycx/6gsMrWFuuuW58AdNdMWTzRe5axIeDWqFY1LFzc2B+rUgAKq6BrHc3vsfITDXbFEDIKIJ8SzAb+l9gf8VulzGTW10LllEraX0rMubuCl0zW7y5GveEXGh1Ww+6fHSylZRsSncRESCRERAE1g0dan77/AMxmzymxFC5YjcOwPpcmdH+n3/JNeS9zW49ftRjw2IJABOn6tK3g9yK7uRmbFNSIyrblUFNgL8sscNStcG/kZB7vPQxOX3lxYcjyyIoPxtedLiKjhka8ZJP0ehroK978MtKJOYA2+EmDUfCU3A2dr5mJUCwv4+RlyJnZEXdEyIifMZbs6NbCIiQSIiIAiIgCIiAQOJcMNZqZzlAmunU5kbUbEcg0PiZiTghAP11TMSmZxYOypbkLG5ymxOhGrHxlpEuqkkrFcqIgwLZAvevcMGzH3iBrYm+1/wCFjcXvFHAuQIa1QrlynYEj1W2o5tbH3r7gGWsQqkkMqIFHhjLUDd9VIvfIcmS2TIFsFFgNW06nW9hJ8RKuTe5KVhERIJEREAREQBERAEREASrxIKu1hcE3032lpIGLa1VddGTT1B/+vwm76HUy4nLymvv9jxY2N6d+GQ6Vbe42BPpPHBaXJimP2mPyWmPzMk1WGvjlPrtI3ZjEZ1xCtuKpuPBWUW/gZ0HV21hrrle5r8Kv5LeTPHBqw7sAddfPXoZaqwtNWwHE1S2ZTpsy6XHmOs2LA4kVBmGtzrfS3labWSPNCV0WcRE+YS3Z0q2EREgkREQBERAEREAREQBERAEREAREQBERAEREAREQBERAEg8WTlVv2W/A6flJ0w4ynmpuPun8xPVg6varwnw/p4/Qw1o56bRWNzAg9ZF4HhWSpiSfdyAaePMd/wBbz3TraA+Uh4PjypiGpNYLUBGvRwtx8xcetp3HUYSnhpKKvt9GmaShKKqJv80IwFhfINLG42t4zYeHW7tT5Skw7WQLvpaWWCq5VA3Fp75GCJexPinQek+z5jUVpNeZ00dkIiJQsIiIIEREEiIiAIkNuLUxl1JzhCuVHa4e+Q6DS+U7+E+DjFLKzXIC73RwffNPYi55gV06iWyS4K3RNiQcTxmnTNENmAq58rWsBkXOc19RfYabyAna6mURwlQBraN3a2ui1ApLOFzc1gt7kg22llSm9kMyRexIOC4stWrUphWBpkg3KX0bLqubMoO4LAZhqJQcLxdZatD6RUrhqlUjN9VUwVYMGKLSKG9EnlKlgL2IOa95aNFu/kQ5G2xNXwnFKpwPD6hcmpUrYRajaXYO4Dg6dReVWG7S11oBaz89TEIcPU0Ban9NWhWon76j5o/3TMiwsnez8bFe4jfYmpHF1UrZ6tSuqHFWSondVMGaRq5EpMinPTYghC5Gj65iNJgrdoq4wlUhK+YYqogr/UZAoxhpgWz57BeT3Pzkf00nazXgvn+evkT3EbpE0ziHFsUKxWg2Zl4jXUUzaz06eGSr3IPS/NY9GImLEdonr5mo1Kxptj6FNBRyCr3bYQVHRc9gpzXJBOhBElYWTs7ra5HdRvESu4GrZGzfSb5tsS1Jn2Hu92SMv43BljPNJWdjIncRESCRERBBrH0UqpUn3SR5kAkD8LTVlrqMZSz6DOLHwPuj8Zd8X7RpUr5cM4dQp71hzUwwsFCsLAne5BIFhNWxVFXrUzUbIhrIGN9lLWJ8v0Z9Hw2I7lBVGtbarx/ODna1Fwlbwvozfa+CIa48dbTKlEiwHXpK8dqKZZlUOQCbZUZtL6E2BlzwjF06gup5jfQix+RjE4h0aLq5W/L/ADx5k0oKc8tyyRbADwFp9iJ85k3Jts6FKysIiJBIiIgCIiAIERAKzDYRFWnanU0ZVGctdVp5yhNz7oubD74Ew/R0cgGjWUMt21YLrVL2bXcMzP6eUuZ4rJmVgCVJUgEbi4tceY3mTuO/+ymUrq2Bp1kUPSdlWmGXMWB1IYpuDmvTF7+XjMNLhVJ7p3VRAyG5D1FVgbU2QkEEggKbEagX3Btmq4dlFmxDjQAkA394EnQ2GlxoPteQA+sb5Pr2zCnbY2Y7l2Hz0vpMibS0fuRY8YdFpvnFKqGIAF2ZlQVGV3Cgk5RexIAGq+UxUuC0aNVMlKrZKgKDvKpoUywbnSmWKJbmGg5c2lryaaBNz3zaszCwIAGUrlHkCA3qD+1PK4Vg1++YjvM1iDYC98twdRuNbix8hZmfPuLFdh+G0abLUWhWBUvVSmXqmmj81ylK5RGNydALZ9N5IxXCqPd06RoF0R+/QAty1AzVQQ24Nyev2wLEXtNWke8D94xXXksbHViPlcetvlhp4Zx/fMdLah7Xz57kX105fSS5tu9/f80+4sYTwKj3wOSpq3fWFSr9H73NmzGnm7vPe7bbi+8x91TNE0vo9TumJqFTm95q+dtd75jn9PKTUw5vc1WIzOft7MdBo32dh63sDrPtVBamO9ZSFyA3a7Hl1IJ5jod7+9IzvS7b+YsRThqa1C4o1M4rVqubmtnNMU2a1/tLygWtoeu8avwmgRUth6oLVlxDd01RG70rlzqVIINiQbHXW48ZpQobNXa+ZG1BuQq5WBF7WYgk28Z8OHzA5a76IAdWNufPmJve5HLvtJUmvH3IsZuE4cIHAFcc399Uq1L76qajNYeknyPg1POc5YM2Zd9B4C520kiYJu7uXWwiIlSwmge0fjo7xcGztSp1KOdnXNdrvkC3UaKMpJ8dPjv8iY/hNHEWFelTqW2zorW9LjSejDVY0qinNXSKSTasjh/AjWo12w2FIxBcAIRcoCbc58AtyCdtp0Xs/wCy+lRYVsW5xNe+bXSkp+6nW3QnTyE27BcNpUBajTp0wdwiqt/Ww1kie3FdTqVdKf7V9WY40kt9TndLjNKhiKuHvmdKtmW3TSx1Hgehl3wzi9JMQiMFQ1bhGAADPuEP3iLkeNiN7Xovad2WCD+0MPy1UI74dHU2ph7ftC4B8QfEa6ThsN3wSpiMUBmBay1FzIRa173IPXQDa06CniXjMPo7XVn621PHGhGnK1td1qd8iUvZDi5xWFSobkhmTMd3CHKHPgSLE+d5dTjakHTk4PdaGyTuroREShIiIgCIiAIiIAiIgEevhMzXzW0ttf8ArMZ4ef2v/H/eTIlszIsRlwdgBfYeHnfxmQYYddZliRmYsY+4Hn847gecyRF2DGKA855qYRSAPA3G2/xEzRF2LEb6Cvifw/KffoK+J/D8pIiMzFjHRoBb2vr4zJESNwIiIJEREAREQDxXoLUVkdQyMCrKRcEHQgjqJrFH2Y8PVswok63ymrVK/LNqPWbVEyQrVKekJNejKuKe6MdDDrTUIihUUWVVAAA8ABtMkRMe5IiIgkREQD//2Q==">
            <a:hlinkClick r:id="rId6"/>
          </p:cNvPr>
          <p:cNvSpPr>
            <a:spLocks noChangeAspect="1" noChangeArrowheads="1"/>
          </p:cNvSpPr>
          <p:nvPr/>
        </p:nvSpPr>
        <p:spPr bwMode="auto">
          <a:xfrm>
            <a:off x="57150" y="-2103438"/>
            <a:ext cx="5476875" cy="43815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034" name="AutoShape 10" descr="data:image/jpeg;base64,/9j/4AAQSkZJRgABAQAAAQABAAD/2wCEAAkGBhQSEBQUEhQVFRQWFBgZFxQYFxUXFxcXFBYVGBQVFxcXHCYeFxojGhUVHy8gJCcpLSwsFR4xNTAqNSYrLCkBCQoKDgwOGg8PGiwlHyUsLC8pKiwpKS0pKSkyLCksKSkpLCkpKSkpLCwsLCksKSwsLCwsKSwtKSksLDUpLCksLP/AABEIAPAAuQMBIgACEQEDEQH/xAAcAAEAAQUBAQAAAAAAAAAAAAAABgIDBAUHAQj/xABEEAABAwEFBQYDBAcFCQAAAAABAAIRAwQFEiExBkFRYXEHEyKBkbEyocEjctHwFEJSYoKSohUksuHxCBYXM1Nzk8LS/8QAGwEAAgMBAQEAAAAAAAAAAAAAAAECBAUDBgf/xAAsEQACAgEDBAECBQUAAAAAAAAAAQIDEQQSIQUxQVFhIjITFCNxgQYzQrHB/9oADAMBAAIRAxEAPwCfoiL50bgREQAREQAREQARY14XgyhTdUqGGt/IA4lQe27U1bS7CyadPgDDj94/RWtPpZ39u3si3zgnT7dTBgvaDwxBV07Q13wuB6EFQSzXdAkjMq6bDmHAlpG8SFoPpi8SHhk6Raa5LxeTgqGTudvPIrcrLuolTLbIEwiIuIwiIgAiIgAiIgAiIkwCIiYBERABERABERAHP+0a8CarKIPhDcRHEmYny91ZuSwwAYCbd2aLa1x0exvq0kH6Km7r1YJxOiDA1zjVes0sUqIqPo5wa3Nsk9Jg3q8+zA6KzTqsczEzxwAYC1lpvwd4xrnBkmMEF0nmR1XfadWzY0xgqDkpEx0gFRuoCQHdFm3fXIcBiLgco6lZ2uodsMrwRxzk3CIi86MIiIAIiIAIiIAIi8SYHqIiYBERABERABERAEH7SDJotwmZJD92Zgt9itLdNKrlBaKQJxCBmAOO4ypft5YO8shcPipnEOmhUZu20B1MADMr0/T5qVCXo5pfUNlK78dbPIukcFv6FhAOMgOM7xoTkSFGbhtTqNoe0sLg6fFunmpLQe6SSQBOR3eavNeTusYM20My58FTdYOJoA/WzPRV064InfHl1B3hZN0WfNzucKpqpqFcpMi2bREReVIhERAwiIgAiIgAvF6iTAIiJgEREAEREAEREAUVqQc0tcJBBBHEEQVzp11OoV3UpjJ3duOhB0/BdIWp2lFEUHOruDA0Eh5MEHdH4K/odQ6p7e6ZCXs5+11b9ILfC1oMDfopLY7BLRjcTy3akqO3dbBVM4hDsw5Sax2oDI8vNeoaYRmjMp0hTGFuQ4bhyC2l0umnPMytVVkyfRa607V/oTJfTdUp4vEWnxMBzmN4WfraZWV7Yd8jb8smaKO3Pt9YrTAZWa1xE4X+A9M8it+yqHCQQRxBB9l5ydU63iSaBST7FaIi5jCIiBhERABERJgEREwCIiACIiBBF450KE9q20D7NYWd07C6s/DiHxBsEuj0hXNNordR9q49nOdsYdyrbHtOo2SadKKtfSAfCw/vEey41fe0lotj8VeoXZ5N0aOjdAtY98mSqrNGNs6YhPSc16vS6GrTrhZfsz7LZTJpsvVdTIadWugj88l0KnSYc8PiBOE9Cs237CU3uc5pLHHC4VAAZGWRB1UhsGylOBie9x3wQ3Mxw6LrOqTfBZqthGPJqKL8WgmdBvlbWhso3u6neiTUpvbH7LXtj1UgsV2U6Q8DQOep9TmvLQ+QY4H03Jwq28shZfu4XY+QrTTwPc39lxHoSFcs951WxgqPbGkOcI+apvIfbVP+47/EVjtK7NJ9ytk7R2O3ja7ZVqmvVe+jSYAAYgvcd5jOGj5rqNpsUZt9PwWk7M9mhYrvptPx1IqVPvOAy8hAUrVO7Q02xa2pfKOkbZRfc0YRZFto4XZaH5LHXjbqnTNwl4NGMtyyERFyJhERJgEREwCIiACIvHFOK3NITeFkpptLngjQe65Z25uIFmbuBqf+pHyK67YaHgBHXz4rnfbxdZdZKVYfqVSD0e38QvoFVaqgoR7IyJPdyzhiqAXkK4REDepkT6n2dtQtFis1Qfr0GHzDQHD1B9FtrKM4XPOxy+sd24Cc7PWj+CoZHu70XSWsh44FMkXqxyhY1Q5E8SY6NBKuV6mvoFTVbGXBjvZAHyDbnfavP77vcrIuayF9qoMGZfVYI6uCsWpk1X/fd7lSHYujhveyAjSow/0ykJn04zWBoMh10/Eq8PzzWFYawcDhMiYnnks0Z9BogbNfeY+HzWEs+8xp1WAvG9UWNTL+DRo+wIiLNO4RESYBERMAiIgAqXuA103+aqXmDEQImVc0MN+ogvk5WvEGbCy04EDRaPtJsYqXXaA7OGhw6tcCPn9VI7OyBC1e29HFd1qA17h5Hk0n6L3JlnygW5x5Kt2biq62TyfNWgkBO+yq/TQtFWnEitSIzyGOn42+zh5rv1lvEPpNdl4mgz1HBfMF22juTSe0eIOD+cSMukT6r6H2XtLalipOGgBHGMLj9IUZZXk7VqMlyZ9K8sb8LcwHHPT4cveVeFsON06YD9d611z5Me7L4z76rKqwRVkx9m4T5HMqKZ2lCK8HzF3U1XH94+6lGyd1OqVxaCD4Rhpt0LjEF3JsErQ0bpqvdhY0mTm4DKIE5ro1zWJzGNZDogSRAMbmjgFG2eFgWnq3PcyW3DWqPc1uKQDAjQu34eQE5qeNGUBQK47TUplzjTbMQ3WGtG4Dfnqd63bNq3t+KmCORgxynIqFc4pcs6X1Sm/pRtbxb4ei1q2VO0srUe8YZa4GOOWoI3EHKFrV5/rMMWxn7Qad8NBERYhaCIiTAIiJgEREAFcsnx8gFbWRdrYJJyk+y2ujV5ucn4RV1L+lI2dJq0PaDeIoXZann/ouaOtTwN+blvWV2TAc2fvCfdc87Q9ocbq1ic0d2WgPcfizwuBbuHn5L1LkkU4wcuEfP9bOFKtkuzqtbQX4hSpNgYnAkuJ3Nbv65Lc2HZii0+Bn8TszyWNft617CWCk9wpPPiAJGLCZgkaZEqCsTeDpKlxjuZRemx5oVnMFQPLZBOGIiI475y5KX7J7SPs1n7hzHP8AESHTEAgZZ9JWJTqtqxVn42iNIa2MmiNAFW0NBnyXGVjyW66YpZNvZ9pqgp921jRrLiTqTM5RmrZtlapIc8xwGQzViiG671k06mS5uUmd8IuWW7mtiBzWwpva1YtO0EDkVXS+JQJGfStBOQb6q1b/AAiSr9kIGat2ul3lSnT/AG3AHpOZ9JT25E3jks7PWutSe4g/ZudJpnSTEkcDkpGeWiy69zNjw5AfRYZEaKj1mMPwo88oo0Sbm2ERF5kuhERJgEREwCIiAMa8qjm0ahZ8QYS3rGS5hdl4VHOc6o9znE5uccz+eXBdYhc4bYw2pVbERVd6TIW50uxbZQ/k57fqyXqdYnNXat3sqmXiTlmdeWafosDX/NA6Fr8nRMrNkA+B2m6J8lH9ptnatoZha8RrBaMjxDpkKQ2V4M5q+60MGWqcW1yKWJLDOc2S6rdZhhaWububM+m9ZLb3tbfioExw09lOGuETH53L0uGUx0U97fciq0uzIvZNpD+uxzeMtPuFu7He1OoNcuWavusrXmAC5x3ASfQLYWbYlzzLmBo1kjP5JqOfBCUlHya9tXCJacQ5H2H0WHbr9dSaSQMO/EcPzUC21vOvStVWzzg7qoWy0kF0aEnmCDHNRxj31D4nOd1JPuuip9leWpfg6PS29JBLWuwjMOB1jhxCi+0W2tW2Oa3NjAZicyeJIWY+gGWZpOQkA+Y/yCiByf0K7KtRZxldOSw2dR7HL1qOtNem+o947sFoc5zgIduk5ZFdaXC+yF5/tPrSf9F3ReT6usaj+EW9P9gREWSWQiIkwCIiYBERABQ2/bMWWp5aPjAdG45QT6hTJW6tna74mg9QCrWl1H4E9zQmQMWvg1zo/ZBPstVa9oaYcWnJw1ByIy3grqTKQaIaAByEL557SXTelp+/H9IW9odT+Zm44wkivbN1rJKn7S0W72+oVivt5QYMpceDR9Suar0Ba6piVvzE32J4zb+pUc2nRp5ucA0E73ZBdqurYumGNdWcXuw5jRskCeZXF+x25e+t2MjKmMvvPynyaHFfRztFNQiiH4s35MW77sp0mAMaGiZyEZmdVlYFWRovYUyDZ8/9udw4LcK7QIq0xi5vZ4f8OH0UAu4gEc12ztwuzvKFN4GdIl38OWL5Z+S4tbbAQMbdJTxgTJBeNWbE7KILY6z+c1ELQZcTxz9VJrBaO+slVh+IMxc/D/qos86IYiZdkdWLzYOLHj+mfou9rg/Y/QxXk0x8NN56ZR9V3heR6z/fX7I0NN9gREWOWgiIkwCIiYBERABERABfPHaXZsF6Wjm4O/mAK+h1xXtnupzbW2tHhqMAB/eZqDziFsdHntva9oq6pZgc5Crp1CDIyIVAV6z0cT2t4kD1K9YZ6O7diFy4LP3pGbpd/Nk3+kE/xLqDFptk7t/R7JTZEHCJHDIADyAhbmlopDLk+LyVStUna9Y9FdlICGdodk72ng/akeoK+f7OwmWud8M5SIK+jtp9xO5fPX9mg2uqx8tAqk5cHGR9FN9kRzyzHu4inWGcNcMLujsitHWZBI4Ej0K6HTu6nSbUOLEWsdu0yyXOzmVFjOldh9P+8WgxpSbn1dn7LsagHZFs0+z2Z9WoMLqxBDTqGNmCepKn68T1KxT1Emn8GnQsQQREWedwiIkwCIiYBERABERABcn2tvqlVvapZrSR3Ipim2fhbUdhdi5EnKdy6s85Fcd7Udjane1LU3xTBqNjMAADGOI4rf6LRmbt9f7KWqnxtIxtbsbUsTg6Q6k4wx4M/wAJ589CpJ2YbD1KtelaK4w0aZxMB1ed2W5sx1USsu1lYUzSqRWomB3dTMDDoWnUHdKklm7Xq9NoDKNLzxRG4CCPmvUYRQyz6Ea/IK9TdAXCqHblUDfFZxP7r8vQj6rL/wCPADQ0Wd2XF4892SWESydpou8I46+quhy4uzt+bvsrv/IP/lX2/wC0DS32Wp/O0/RIZPtqTLY4rim3ti7m106zcmvbDuZbAI6lseilVt7Y7NWb8D2O4Og+paodtFtnZ7VQLHU3Yplpy8JG/Pjw4Lp/icnxLJctVoYyzVHCYLIBnUu0HPf6LB7NNmP0y2DGCaVLxv4Ej4WnqfZR20W4uptZo0Gep/PuuwdigH6FVMCe+Oe8+EZLN6hc6qJSj37FmmG6aTOhBsaL1EXiDVCIiACIiTAIiJgEREAEREAJWFaO7t1lcW/rNcxw3gwQW+f1CvW4/ZPzI8DsxqMjoud7J3hVsVTxl1Sg7J4w58ngjKR9V6foUG4zf7GdrJJNI5HeNkNKq+m7Vji3PkYWMF1Htc2WBIttAB1N4GNzd/7LyOP6p6BcvAW+1gqlzvM162ryVvEvcXRRGX21AdSB6q9RYHEAEDmdFhg9FWyfVAxVZ4jn9fQr2lZ51MBVWalOug/MKebAbGttVVtWq0Gg2o1pA0c7UU+YGRcecIDBIey7ssoV7OLTbWF+M/ZMJIGAaOIEEyZjlC6sLop06QbSa2m1g8LWgBsdAs+lSDQAMgBAAEAAaAAaBW7U2WOyOS4amtTqlGSzwTg8STRp0RF4I1QiIgYRESYBERMAiIgAiIgDGvIfY1PuH2UNoUxEEdVLb8q4bPUP7seuSi1irSM89y9h/T6/Sk/kxte1vS+CipQhjmsMseCHUzm13GWn3C4/f10GhWLYhpPh6cJ4hdtfRB0Uev25G1fC8a8eK9BKCkUoz2nJq9kIGKMoBy5q3SdBCmlr2FrgRTdLdwPPXT85LWDYG1k5Uw6MjDgq7g0WVNM0neDgqC8k9Fuf9yrXijus+GJv4re3R2V2l/8AzHMpN35lzvQb+pUdrHuRodndn61trtpUmy46mPC1u9zuQ/AL6J2fsFC77PTo4pLBwlxcTLiQOJKj2z+zFKxsLKUy6MbifE88XRu5c1v6dMADIeSmq/Yt/o2T77JBwMjgXZ/0g/VYUvd8dQnMGB4RkZ4lUtKqZx/OSVkE4NfAlJ5LiIi+cNYeDdQRESGEREmARETEESUlABElEAa+/h/dqn3fYhRa7gMQ4HOFLb2H2FT7pUWsjIE6t3Eat45L2PQH+jJfP/DG16/UT+DbGwzm0rHtt3vI0kj5q/Zap3GVmY3L0GSlhM0LbZ3ZEtIjcdD5rZWJzTUcW/C4Nd03fRV2pmJpB4eq0FjvMWdz8eQid/MJ90LO1kirWVrpfAxZiZ3A/PVYlK1FtTCTksG5tpBUeWFkNguEjOCRHTIrPNPE+REJIbeexsW184WVTI3LWsqO4eav0nunOEmiaZmuMKkPnIKhxk67kaVB9iWTLavV43Reyvm1qxZJfLN+P2oIkpK5kgiLxGAP/9k=">
            <a:hlinkClick r:id="rId7"/>
          </p:cNvPr>
          <p:cNvSpPr>
            <a:spLocks noChangeAspect="1" noChangeArrowheads="1"/>
          </p:cNvSpPr>
          <p:nvPr/>
        </p:nvSpPr>
        <p:spPr bwMode="auto">
          <a:xfrm>
            <a:off x="57150" y="-1371600"/>
            <a:ext cx="2209800" cy="28575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0" name="Picture 9" descr="grandpa.png"/>
          <p:cNvPicPr>
            <a:picLocks noChangeAspect="1"/>
          </p:cNvPicPr>
          <p:nvPr/>
        </p:nvPicPr>
        <p:blipFill>
          <a:blip r:embed="rId8" cstate="print"/>
          <a:stretch>
            <a:fillRect/>
          </a:stretch>
        </p:blipFill>
        <p:spPr>
          <a:xfrm>
            <a:off x="323528" y="4221088"/>
            <a:ext cx="1762125" cy="2286000"/>
          </a:xfrm>
          <a:prstGeom prst="rect">
            <a:avLst/>
          </a:prstGeom>
        </p:spPr>
      </p:pic>
      <p:sp>
        <p:nvSpPr>
          <p:cNvPr id="11" name="TextBox 10"/>
          <p:cNvSpPr txBox="1"/>
          <p:nvPr/>
        </p:nvSpPr>
        <p:spPr>
          <a:xfrm>
            <a:off x="2195736" y="4365104"/>
            <a:ext cx="6768752" cy="2062103"/>
          </a:xfrm>
          <a:prstGeom prst="rect">
            <a:avLst/>
          </a:prstGeom>
          <a:noFill/>
        </p:spPr>
        <p:txBody>
          <a:bodyPr wrap="square" rtlCol="0">
            <a:spAutoFit/>
          </a:bodyPr>
          <a:lstStyle/>
          <a:p>
            <a:r>
              <a:rPr lang="en-GB" sz="3200" dirty="0" smtClean="0">
                <a:latin typeface="Arial Rounded MT Bold" pitchFamily="34" charset="0"/>
              </a:rPr>
              <a:t>Grandpa: </a:t>
            </a:r>
            <a:r>
              <a:rPr lang="en-GB" sz="3200" dirty="0">
                <a:latin typeface="Arial Rounded MT Bold" pitchFamily="34" charset="0"/>
              </a:rPr>
              <a:t>‘A real loser isn't someone who doesn't win. A real loser is someone so afraid of not winning they don't even try.’</a:t>
            </a:r>
            <a:r>
              <a:rPr lang="en-GB" sz="3200" dirty="0" smtClean="0">
                <a:latin typeface="Arial Rounded MT Bold" pitchFamily="34" charset="0"/>
              </a:rPr>
              <a:t> </a:t>
            </a:r>
            <a:endParaRPr lang="en-GB" sz="3200" dirty="0">
              <a:latin typeface="Arial Rounded MT Bol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564904"/>
            <a:ext cx="8229600" cy="1143000"/>
          </a:xfrm>
        </p:spPr>
        <p:txBody>
          <a:bodyPr>
            <a:normAutofit fontScale="90000"/>
          </a:bodyPr>
          <a:lstStyle/>
          <a:p>
            <a:r>
              <a:rPr lang="en-GB" dirty="0" smtClean="0">
                <a:latin typeface="Arial Rounded MT Bold" pitchFamily="34" charset="0"/>
              </a:rPr>
              <a:t>What is your definition of success?</a:t>
            </a:r>
            <a:endParaRPr lang="en-GB" dirty="0">
              <a:latin typeface="Arial Rounded MT Bold" pitchFamily="34" charset="0"/>
            </a:endParaRPr>
          </a:p>
        </p:txBody>
      </p:sp>
      <p:pic>
        <p:nvPicPr>
          <p:cNvPr id="25604" name="Picture 4" descr="https://encrypted-tbn0.gstatic.com/images?q=tbn:ANd9GcSdocwjwvvBsP9O9ObW-sdCK42KXs-nb7zNjBdEuYtEEn0CiPCG">
            <a:hlinkClick r:id="rId2"/>
          </p:cNvPr>
          <p:cNvPicPr>
            <a:picLocks noChangeAspect="1" noChangeArrowheads="1"/>
          </p:cNvPicPr>
          <p:nvPr/>
        </p:nvPicPr>
        <p:blipFill>
          <a:blip r:embed="rId3" cstate="print"/>
          <a:srcRect l="16954" t="18886" r="17843" b="16356"/>
          <a:stretch>
            <a:fillRect/>
          </a:stretch>
        </p:blipFill>
        <p:spPr bwMode="auto">
          <a:xfrm rot="1473456">
            <a:off x="5375050" y="4619193"/>
            <a:ext cx="3106439" cy="231564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5589240"/>
            <a:ext cx="8229600" cy="1143000"/>
          </a:xfrm>
        </p:spPr>
        <p:txBody>
          <a:bodyPr>
            <a:normAutofit/>
          </a:bodyPr>
          <a:lstStyle/>
          <a:p>
            <a:pPr algn="r"/>
            <a:endParaRPr lang="en-GB" sz="3600"/>
          </a:p>
        </p:txBody>
      </p:sp>
      <p:sp>
        <p:nvSpPr>
          <p:cNvPr id="3" name="Content Placeholder 2"/>
          <p:cNvSpPr>
            <a:spLocks noGrp="1"/>
          </p:cNvSpPr>
          <p:nvPr>
            <p:ph idx="1"/>
          </p:nvPr>
        </p:nvSpPr>
        <p:spPr/>
        <p:txBody>
          <a:bodyPr/>
          <a:lstStyle/>
          <a:p>
            <a:endParaRPr lang="en-GB"/>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42194"/>
          </a:xfrm>
        </p:spPr>
        <p:txBody>
          <a:bodyPr>
            <a:normAutofit/>
          </a:bodyPr>
          <a:lstStyle/>
          <a:p>
            <a:r>
              <a:rPr lang="en-GB" dirty="0" smtClean="0">
                <a:latin typeface="Arial Rounded MT Bold" pitchFamily="34" charset="0"/>
              </a:rPr>
              <a:t>What does it take to achieve success?</a:t>
            </a:r>
            <a:endParaRPr lang="en-GB" dirty="0">
              <a:latin typeface="Arial Rounded MT Bold" pitchFamily="34" charset="0"/>
            </a:endParaRPr>
          </a:p>
        </p:txBody>
      </p:sp>
      <p:pic>
        <p:nvPicPr>
          <p:cNvPr id="4" name="Content Placeholder 3" descr="success 1.jpg"/>
          <p:cNvPicPr>
            <a:picLocks noGrp="1" noChangeAspect="1"/>
          </p:cNvPicPr>
          <p:nvPr>
            <p:ph idx="1"/>
          </p:nvPr>
        </p:nvPicPr>
        <p:blipFill>
          <a:blip r:embed="rId2" cstate="print"/>
          <a:stretch>
            <a:fillRect/>
          </a:stretch>
        </p:blipFill>
        <p:spPr>
          <a:xfrm>
            <a:off x="2267744" y="2137213"/>
            <a:ext cx="5760640" cy="4314919"/>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06290"/>
          </a:xfrm>
        </p:spPr>
        <p:txBody>
          <a:bodyPr/>
          <a:lstStyle/>
          <a:p>
            <a:pPr algn="l"/>
            <a:r>
              <a:rPr lang="en-GB" dirty="0" smtClean="0"/>
              <a:t>Is success the only worthwhile thing to aim for?</a:t>
            </a:r>
            <a:br>
              <a:rPr lang="en-GB" dirty="0" smtClean="0"/>
            </a:br>
            <a:r>
              <a:rPr lang="en-GB" dirty="0" smtClean="0"/>
              <a:t>Do the ends justify the means?</a:t>
            </a:r>
            <a:endParaRPr lang="en-GB" dirty="0"/>
          </a:p>
        </p:txBody>
      </p:sp>
      <p:pic>
        <p:nvPicPr>
          <p:cNvPr id="4" name="Picture 3" descr="success 4.jpg"/>
          <p:cNvPicPr>
            <a:picLocks noChangeAspect="1"/>
          </p:cNvPicPr>
          <p:nvPr/>
        </p:nvPicPr>
        <p:blipFill>
          <a:blip r:embed="rId2" cstate="print"/>
          <a:stretch>
            <a:fillRect/>
          </a:stretch>
        </p:blipFill>
        <p:spPr>
          <a:xfrm>
            <a:off x="3338512" y="2505074"/>
            <a:ext cx="5811379" cy="4352925"/>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Arial Rounded MT Bold" pitchFamily="34" charset="0"/>
              </a:rPr>
              <a:t>Lance Armstrong</a:t>
            </a:r>
            <a:endParaRPr lang="en-GB" dirty="0">
              <a:latin typeface="Arial Rounded MT Bold" pitchFamily="34" charset="0"/>
            </a:endParaRPr>
          </a:p>
        </p:txBody>
      </p:sp>
      <p:pic>
        <p:nvPicPr>
          <p:cNvPr id="6" name="Content Placeholder 5" descr="lance armstrong.png"/>
          <p:cNvPicPr>
            <a:picLocks noGrp="1" noChangeAspect="1"/>
          </p:cNvPicPr>
          <p:nvPr>
            <p:ph idx="1"/>
          </p:nvPr>
        </p:nvPicPr>
        <p:blipFill>
          <a:blip r:embed="rId2" cstate="print"/>
          <a:stretch>
            <a:fillRect/>
          </a:stretch>
        </p:blipFill>
        <p:spPr bwMode="auto">
          <a:xfrm>
            <a:off x="971599" y="1846956"/>
            <a:ext cx="7196991" cy="403031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Content Placeholder 3" descr="success 5.jpg"/>
          <p:cNvPicPr>
            <a:picLocks noGrp="1" noChangeAspect="1"/>
          </p:cNvPicPr>
          <p:nvPr>
            <p:ph idx="1"/>
          </p:nvPr>
        </p:nvPicPr>
        <p:blipFill>
          <a:blip r:embed="rId2" cstate="print"/>
          <a:stretch>
            <a:fillRect/>
          </a:stretch>
        </p:blipFill>
        <p:spPr>
          <a:xfrm>
            <a:off x="441898" y="1124744"/>
            <a:ext cx="8378574" cy="5555359"/>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18658"/>
          </a:xfrm>
        </p:spPr>
        <p:txBody>
          <a:bodyPr>
            <a:normAutofit fontScale="90000"/>
          </a:bodyPr>
          <a:lstStyle/>
          <a:p>
            <a:r>
              <a:rPr lang="en-GB" dirty="0" smtClean="0">
                <a:latin typeface="Arial Rounded MT Bold" pitchFamily="34" charset="0"/>
              </a:rPr>
              <a:t>Jesus:</a:t>
            </a:r>
            <a:br>
              <a:rPr lang="en-GB" dirty="0" smtClean="0">
                <a:latin typeface="Arial Rounded MT Bold" pitchFamily="34" charset="0"/>
              </a:rPr>
            </a:br>
            <a:r>
              <a:rPr lang="en-GB" dirty="0" smtClean="0">
                <a:latin typeface="Arial Rounded MT Bold" pitchFamily="34" charset="0"/>
              </a:rPr>
              <a:t>‘</a:t>
            </a:r>
            <a:r>
              <a:rPr lang="en-GB" dirty="0">
                <a:latin typeface="Arial Rounded MT Bold" pitchFamily="34" charset="0"/>
              </a:rPr>
              <a:t>What will you gain, if you own the whole world but destroy yourself? What would you give to get back your soul?</a:t>
            </a:r>
            <a:r>
              <a:rPr lang="en-GB" dirty="0" smtClean="0">
                <a:latin typeface="Arial Rounded MT Bold" pitchFamily="34" charset="0"/>
              </a:rPr>
              <a:t> What kind of deal is it to get everything you want but lose yourself? What could you ever trade your soul for?’</a:t>
            </a:r>
            <a:endParaRPr lang="en-GB" dirty="0">
              <a:latin typeface="Arial Rounded MT Bold"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r>
              <a:rPr lang="en-GB" dirty="0" smtClean="0">
                <a:latin typeface="Arial Rounded MT Bold" pitchFamily="34" charset="0"/>
              </a:rPr>
              <a:t>Sam </a:t>
            </a:r>
            <a:r>
              <a:rPr lang="en-GB" dirty="0" err="1" smtClean="0">
                <a:latin typeface="Arial Rounded MT Bold" pitchFamily="34" charset="0"/>
              </a:rPr>
              <a:t>Kinghorn</a:t>
            </a:r>
            <a:endParaRPr lang="en-GB" dirty="0">
              <a:latin typeface="Arial Rounded MT Bold" pitchFamily="34" charset="0"/>
            </a:endParaRPr>
          </a:p>
        </p:txBody>
      </p:sp>
      <p:pic>
        <p:nvPicPr>
          <p:cNvPr id="4" name="Content Placeholder 3" descr="sam kinghorn.jpg"/>
          <p:cNvPicPr>
            <a:picLocks noGrp="1" noChangeAspect="1"/>
          </p:cNvPicPr>
          <p:nvPr>
            <p:ph idx="1"/>
          </p:nvPr>
        </p:nvPicPr>
        <p:blipFill>
          <a:blip r:embed="rId2" cstate="print"/>
          <a:stretch>
            <a:fillRect/>
          </a:stretch>
        </p:blipFill>
        <p:spPr>
          <a:xfrm>
            <a:off x="179512" y="1124744"/>
            <a:ext cx="6799569" cy="4525963"/>
          </a:xfrm>
        </p:spPr>
      </p:pic>
      <p:sp>
        <p:nvSpPr>
          <p:cNvPr id="5" name="TextBox 4"/>
          <p:cNvSpPr txBox="1"/>
          <p:nvPr/>
        </p:nvSpPr>
        <p:spPr>
          <a:xfrm>
            <a:off x="7020272" y="1052736"/>
            <a:ext cx="2123728" cy="4955203"/>
          </a:xfrm>
          <a:prstGeom prst="rect">
            <a:avLst/>
          </a:prstGeom>
          <a:noFill/>
        </p:spPr>
        <p:txBody>
          <a:bodyPr wrap="square" rtlCol="0">
            <a:spAutoFit/>
          </a:bodyPr>
          <a:lstStyle/>
          <a:p>
            <a:pPr algn="ctr"/>
            <a:endParaRPr lang="en-GB" dirty="0" smtClean="0"/>
          </a:p>
          <a:p>
            <a:pPr algn="ctr"/>
            <a:r>
              <a:rPr lang="en-GB" sz="2800" dirty="0" smtClean="0">
                <a:latin typeface="Arial Rounded MT Bold" pitchFamily="34" charset="0"/>
              </a:rPr>
              <a:t>"I want a gold medal, a world record and to be known the world over for my sport.” </a:t>
            </a:r>
          </a:p>
          <a:p>
            <a:pPr algn="ctr"/>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
            </a:r>
            <a:br>
              <a:rPr lang="en-GB" dirty="0"/>
            </a:br>
            <a:endParaRPr lang="en-GB" dirty="0"/>
          </a:p>
        </p:txBody>
      </p:sp>
      <p:pic>
        <p:nvPicPr>
          <p:cNvPr id="16386" name="Picture 2" descr="https://encrypted-tbn0.gstatic.com/images?q=tbn:ANd9GcRfoMGOTHij9ytB9ib0bOeIurqr8hcfve8-PdTwz32UiviGGXb3hQ">
            <a:hlinkClick r:id="rId2"/>
          </p:cNvPr>
          <p:cNvPicPr>
            <a:picLocks noChangeAspect="1" noChangeArrowheads="1"/>
          </p:cNvPicPr>
          <p:nvPr/>
        </p:nvPicPr>
        <p:blipFill>
          <a:blip r:embed="rId3" cstate="print"/>
          <a:srcRect/>
          <a:stretch>
            <a:fillRect/>
          </a:stretch>
        </p:blipFill>
        <p:spPr bwMode="auto">
          <a:xfrm>
            <a:off x="251520" y="1412776"/>
            <a:ext cx="5838825" cy="4381501"/>
          </a:xfrm>
          <a:prstGeom prst="rect">
            <a:avLst/>
          </a:prstGeom>
          <a:noFill/>
        </p:spPr>
      </p:pic>
      <p:sp>
        <p:nvSpPr>
          <p:cNvPr id="5" name="TextBox 4"/>
          <p:cNvSpPr txBox="1"/>
          <p:nvPr/>
        </p:nvSpPr>
        <p:spPr>
          <a:xfrm>
            <a:off x="323528" y="260648"/>
            <a:ext cx="8568952" cy="769441"/>
          </a:xfrm>
          <a:prstGeom prst="rect">
            <a:avLst/>
          </a:prstGeom>
          <a:noFill/>
        </p:spPr>
        <p:txBody>
          <a:bodyPr wrap="square" rtlCol="0">
            <a:spAutoFit/>
          </a:bodyPr>
          <a:lstStyle/>
          <a:p>
            <a:pPr algn="ctr"/>
            <a:r>
              <a:rPr lang="en-GB" sz="4400" dirty="0" smtClean="0">
                <a:latin typeface="Arial Rounded MT Bold" pitchFamily="34" charset="0"/>
              </a:rPr>
              <a:t>Five</a:t>
            </a:r>
            <a:endParaRPr lang="en-GB" sz="4400" dirty="0">
              <a:latin typeface="Arial Rounded MT Bold" pitchFamily="34" charset="0"/>
            </a:endParaRPr>
          </a:p>
        </p:txBody>
      </p:sp>
      <p:sp>
        <p:nvSpPr>
          <p:cNvPr id="6" name="TextBox 5"/>
          <p:cNvSpPr txBox="1"/>
          <p:nvPr/>
        </p:nvSpPr>
        <p:spPr>
          <a:xfrm>
            <a:off x="6372200" y="1628800"/>
            <a:ext cx="2304256" cy="3970318"/>
          </a:xfrm>
          <a:prstGeom prst="rect">
            <a:avLst/>
          </a:prstGeom>
          <a:noFill/>
        </p:spPr>
        <p:txBody>
          <a:bodyPr wrap="square" rtlCol="0">
            <a:spAutoFit/>
          </a:bodyPr>
          <a:lstStyle/>
          <a:p>
            <a:pPr algn="ctr"/>
            <a:r>
              <a:rPr lang="en-GB" sz="2800" dirty="0" smtClean="0">
                <a:latin typeface="Arial Rounded MT Bold" pitchFamily="34" charset="0"/>
              </a:rPr>
              <a:t>Five will become two when nineties </a:t>
            </a:r>
            <a:r>
              <a:rPr lang="en-GB" sz="2800" dirty="0" err="1" smtClean="0">
                <a:latin typeface="Arial Rounded MT Bold" pitchFamily="34" charset="0"/>
              </a:rPr>
              <a:t>boyband</a:t>
            </a:r>
            <a:r>
              <a:rPr lang="en-GB" sz="2800" dirty="0" smtClean="0">
                <a:latin typeface="Arial Rounded MT Bold" pitchFamily="34" charset="0"/>
              </a:rPr>
              <a:t> 5ive play at Reading's Sub89 in August.</a:t>
            </a:r>
            <a:endParaRPr lang="en-GB" sz="2800" dirty="0">
              <a:latin typeface="Arial Rounded MT Bold"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Arial Rounded MT Bold" pitchFamily="34" charset="0"/>
              </a:rPr>
              <a:t>Christine </a:t>
            </a:r>
            <a:r>
              <a:rPr lang="en-GB" dirty="0" err="1" smtClean="0">
                <a:latin typeface="Arial Rounded MT Bold" pitchFamily="34" charset="0"/>
              </a:rPr>
              <a:t>Ohuruogu</a:t>
            </a:r>
            <a:endParaRPr lang="en-GB" dirty="0">
              <a:latin typeface="Arial Rounded MT Bold" pitchFamily="34" charset="0"/>
            </a:endParaRPr>
          </a:p>
        </p:txBody>
      </p:sp>
      <p:sp>
        <p:nvSpPr>
          <p:cNvPr id="4" name="Rectangle 3"/>
          <p:cNvSpPr/>
          <p:nvPr/>
        </p:nvSpPr>
        <p:spPr>
          <a:xfrm>
            <a:off x="6156176" y="1340768"/>
            <a:ext cx="2987824" cy="4524315"/>
          </a:xfrm>
          <a:prstGeom prst="rect">
            <a:avLst/>
          </a:prstGeom>
        </p:spPr>
        <p:txBody>
          <a:bodyPr wrap="square">
            <a:spAutoFit/>
          </a:bodyPr>
          <a:lstStyle/>
          <a:p>
            <a:pPr algn="ctr"/>
            <a:r>
              <a:rPr lang="en-GB" sz="3200" dirty="0" smtClean="0">
                <a:latin typeface="Arial Rounded MT Bold" pitchFamily="34" charset="0"/>
              </a:rPr>
              <a:t>I could never have done this without God.  My faith helped me understand and come through dark times</a:t>
            </a:r>
            <a:endParaRPr lang="en-GB" sz="3200" dirty="0">
              <a:latin typeface="Arial Rounded MT Bold" pitchFamily="34" charset="0"/>
            </a:endParaRPr>
          </a:p>
        </p:txBody>
      </p:sp>
      <p:pic>
        <p:nvPicPr>
          <p:cNvPr id="6" name="Picture 5" descr="christine.jpg"/>
          <p:cNvPicPr>
            <a:picLocks noChangeAspect="1"/>
          </p:cNvPicPr>
          <p:nvPr/>
        </p:nvPicPr>
        <p:blipFill>
          <a:blip r:embed="rId2" cstate="print"/>
          <a:srcRect r="24101"/>
          <a:stretch>
            <a:fillRect/>
          </a:stretch>
        </p:blipFill>
        <p:spPr>
          <a:xfrm>
            <a:off x="323528" y="1700808"/>
            <a:ext cx="5450224" cy="4332482"/>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uccess 6.jpg"/>
          <p:cNvPicPr>
            <a:picLocks noChangeAspect="1"/>
          </p:cNvPicPr>
          <p:nvPr/>
        </p:nvPicPr>
        <p:blipFill>
          <a:blip r:embed="rId2" cstate="print"/>
          <a:stretch>
            <a:fillRect/>
          </a:stretch>
        </p:blipFill>
        <p:spPr>
          <a:xfrm>
            <a:off x="3527658" y="2420888"/>
            <a:ext cx="5383526" cy="4032448"/>
          </a:xfrm>
          <a:prstGeom prst="rect">
            <a:avLst/>
          </a:prstGeom>
        </p:spPr>
      </p:pic>
      <p:sp>
        <p:nvSpPr>
          <p:cNvPr id="2" name="Title 1"/>
          <p:cNvSpPr>
            <a:spLocks noGrp="1"/>
          </p:cNvSpPr>
          <p:nvPr>
            <p:ph type="title"/>
          </p:nvPr>
        </p:nvSpPr>
        <p:spPr>
          <a:xfrm>
            <a:off x="467544" y="1844824"/>
            <a:ext cx="8229600" cy="1143000"/>
          </a:xfrm>
        </p:spPr>
        <p:txBody>
          <a:bodyPr/>
          <a:lstStyle/>
          <a:p>
            <a:r>
              <a:rPr lang="en-GB" dirty="0" smtClean="0">
                <a:latin typeface="Arial Rounded MT Bold" pitchFamily="34" charset="0"/>
              </a:rPr>
              <a:t>What about you?</a:t>
            </a:r>
            <a:endParaRPr lang="en-GB" dirty="0">
              <a:latin typeface="Arial Rounded MT Bold"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4210</TotalTime>
  <Words>234</Words>
  <Application>Microsoft Office PowerPoint</Application>
  <PresentationFormat>On-screen Show (4:3)</PresentationFormat>
  <Paragraphs>34</Paragraphs>
  <Slides>16</Slides>
  <Notes>3</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What is success?</vt:lpstr>
      <vt:lpstr>Make a cartoon to illustrate one of these:</vt:lpstr>
      <vt:lpstr>PowerPoint Presentation</vt:lpstr>
      <vt:lpstr>What is your definition of success?</vt:lpstr>
      <vt:lpstr>PowerPoint Presentation</vt:lpstr>
      <vt:lpstr>PowerPoint Presentation</vt:lpstr>
      <vt:lpstr>What does it take to achieve success?</vt:lpstr>
      <vt:lpstr>Is success the only worthwhile thing to aim for? Do the ends justify the means?</vt:lpstr>
      <vt:lpstr>PowerPoint Presentation</vt:lpstr>
      <vt:lpstr>Lance Armstrong</vt:lpstr>
      <vt:lpstr>PowerPoint Presentation</vt:lpstr>
      <vt:lpstr>Jesus: ‘What will you gain, if you own the whole world but destroy yourself? What would you give to get back your soul? What kind of deal is it to get everything you want but lose yourself? What could you ever trade your soul for?’</vt:lpstr>
      <vt:lpstr>Sam Kinghorn</vt:lpstr>
      <vt:lpstr> </vt:lpstr>
      <vt:lpstr>Christine Ohuruogu</vt:lpstr>
      <vt:lpstr>What about you?</vt:lpstr>
    </vt:vector>
  </TitlesOfParts>
  <Company>Scripture Union Scotland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success?</dc:title>
  <dc:creator>Esther.Bailey</dc:creator>
  <cp:lastModifiedBy>richard</cp:lastModifiedBy>
  <cp:revision>2</cp:revision>
  <dcterms:created xsi:type="dcterms:W3CDTF">2014-08-19T11:38:21Z</dcterms:created>
  <dcterms:modified xsi:type="dcterms:W3CDTF">2015-04-15T13:38:12Z</dcterms:modified>
</cp:coreProperties>
</file>