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90" r:id="rId3"/>
    <p:sldId id="264" r:id="rId4"/>
    <p:sldId id="29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B608E-AFDA-4BED-9D43-C9DABB292155}" v="5" dt="2023-11-16T15:40:14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30" autoAdjust="0"/>
    <p:restoredTop sz="94660"/>
  </p:normalViewPr>
  <p:slideViewPr>
    <p:cSldViewPr snapToGrid="0">
      <p:cViewPr varScale="1">
        <p:scale>
          <a:sx n="83" d="100"/>
          <a:sy n="83" d="100"/>
        </p:scale>
        <p:origin x="8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y Moffat" userId="dd22a14b775b49ae" providerId="LiveId" clId="{C6CB608E-AFDA-4BED-9D43-C9DABB292155}"/>
    <pc:docChg chg="undo custSel addSld delSld modSld sldOrd">
      <pc:chgData name="Kirsty Moffat" userId="dd22a14b775b49ae" providerId="LiveId" clId="{C6CB608E-AFDA-4BED-9D43-C9DABB292155}" dt="2023-11-16T15:40:48.679" v="49" actId="47"/>
      <pc:docMkLst>
        <pc:docMk/>
      </pc:docMkLst>
      <pc:sldChg chg="del">
        <pc:chgData name="Kirsty Moffat" userId="dd22a14b775b49ae" providerId="LiveId" clId="{C6CB608E-AFDA-4BED-9D43-C9DABB292155}" dt="2023-11-16T15:37:24.973" v="4" actId="47"/>
        <pc:sldMkLst>
          <pc:docMk/>
          <pc:sldMk cId="3353054458" sldId="257"/>
        </pc:sldMkLst>
      </pc:sldChg>
      <pc:sldChg chg="del">
        <pc:chgData name="Kirsty Moffat" userId="dd22a14b775b49ae" providerId="LiveId" clId="{C6CB608E-AFDA-4BED-9D43-C9DABB292155}" dt="2023-11-16T15:37:27.331" v="5" actId="47"/>
        <pc:sldMkLst>
          <pc:docMk/>
          <pc:sldMk cId="3136319810" sldId="258"/>
        </pc:sldMkLst>
      </pc:sldChg>
      <pc:sldChg chg="del">
        <pc:chgData name="Kirsty Moffat" userId="dd22a14b775b49ae" providerId="LiveId" clId="{C6CB608E-AFDA-4BED-9D43-C9DABB292155}" dt="2023-11-16T15:37:29.579" v="6" actId="47"/>
        <pc:sldMkLst>
          <pc:docMk/>
          <pc:sldMk cId="1811720501" sldId="259"/>
        </pc:sldMkLst>
      </pc:sldChg>
      <pc:sldChg chg="del">
        <pc:chgData name="Kirsty Moffat" userId="dd22a14b775b49ae" providerId="LiveId" clId="{C6CB608E-AFDA-4BED-9D43-C9DABB292155}" dt="2023-11-16T15:40:25.827" v="43" actId="47"/>
        <pc:sldMkLst>
          <pc:docMk/>
          <pc:sldMk cId="2041543459" sldId="261"/>
        </pc:sldMkLst>
      </pc:sldChg>
      <pc:sldChg chg="del">
        <pc:chgData name="Kirsty Moffat" userId="dd22a14b775b49ae" providerId="LiveId" clId="{C6CB608E-AFDA-4BED-9D43-C9DABB292155}" dt="2023-11-16T15:37:34.308" v="7" actId="47"/>
        <pc:sldMkLst>
          <pc:docMk/>
          <pc:sldMk cId="3179725538" sldId="262"/>
        </pc:sldMkLst>
      </pc:sldChg>
      <pc:sldChg chg="add modNotesTx">
        <pc:chgData name="Kirsty Moffat" userId="dd22a14b775b49ae" providerId="LiveId" clId="{C6CB608E-AFDA-4BED-9D43-C9DABB292155}" dt="2023-11-16T15:38:02.639" v="9" actId="20577"/>
        <pc:sldMkLst>
          <pc:docMk/>
          <pc:sldMk cId="81795896" sldId="263"/>
        </pc:sldMkLst>
      </pc:sldChg>
      <pc:sldChg chg="add modNotesTx">
        <pc:chgData name="Kirsty Moffat" userId="dd22a14b775b49ae" providerId="LiveId" clId="{C6CB608E-AFDA-4BED-9D43-C9DABB292155}" dt="2023-11-16T15:38:11.627" v="13" actId="20577"/>
        <pc:sldMkLst>
          <pc:docMk/>
          <pc:sldMk cId="3077330965" sldId="264"/>
        </pc:sldMkLst>
      </pc:sldChg>
      <pc:sldChg chg="del">
        <pc:chgData name="Kirsty Moffat" userId="dd22a14b775b49ae" providerId="LiveId" clId="{C6CB608E-AFDA-4BED-9D43-C9DABB292155}" dt="2023-11-16T15:37:21.590" v="2" actId="47"/>
        <pc:sldMkLst>
          <pc:docMk/>
          <pc:sldMk cId="4279803787" sldId="281"/>
        </pc:sldMkLst>
      </pc:sldChg>
      <pc:sldChg chg="del">
        <pc:chgData name="Kirsty Moffat" userId="dd22a14b775b49ae" providerId="LiveId" clId="{C6CB608E-AFDA-4BED-9D43-C9DABB292155}" dt="2023-11-16T15:37:23.018" v="3" actId="47"/>
        <pc:sldMkLst>
          <pc:docMk/>
          <pc:sldMk cId="2158437316" sldId="282"/>
        </pc:sldMkLst>
      </pc:sldChg>
      <pc:sldChg chg="del">
        <pc:chgData name="Kirsty Moffat" userId="dd22a14b775b49ae" providerId="LiveId" clId="{C6CB608E-AFDA-4BED-9D43-C9DABB292155}" dt="2023-11-16T15:40:44.177" v="44" actId="47"/>
        <pc:sldMkLst>
          <pc:docMk/>
          <pc:sldMk cId="822450536" sldId="283"/>
        </pc:sldMkLst>
      </pc:sldChg>
      <pc:sldChg chg="del">
        <pc:chgData name="Kirsty Moffat" userId="dd22a14b775b49ae" providerId="LiveId" clId="{C6CB608E-AFDA-4BED-9D43-C9DABB292155}" dt="2023-11-16T15:40:46.086" v="46" actId="47"/>
        <pc:sldMkLst>
          <pc:docMk/>
          <pc:sldMk cId="1125840019" sldId="284"/>
        </pc:sldMkLst>
      </pc:sldChg>
      <pc:sldChg chg="del">
        <pc:chgData name="Kirsty Moffat" userId="dd22a14b775b49ae" providerId="LiveId" clId="{C6CB608E-AFDA-4BED-9D43-C9DABB292155}" dt="2023-11-16T15:40:45.267" v="45" actId="47"/>
        <pc:sldMkLst>
          <pc:docMk/>
          <pc:sldMk cId="2886179569" sldId="285"/>
        </pc:sldMkLst>
      </pc:sldChg>
      <pc:sldChg chg="del">
        <pc:chgData name="Kirsty Moffat" userId="dd22a14b775b49ae" providerId="LiveId" clId="{C6CB608E-AFDA-4BED-9D43-C9DABB292155}" dt="2023-11-16T15:40:46.892" v="47" actId="47"/>
        <pc:sldMkLst>
          <pc:docMk/>
          <pc:sldMk cId="3921393691" sldId="286"/>
        </pc:sldMkLst>
      </pc:sldChg>
      <pc:sldChg chg="del">
        <pc:chgData name="Kirsty Moffat" userId="dd22a14b775b49ae" providerId="LiveId" clId="{C6CB608E-AFDA-4BED-9D43-C9DABB292155}" dt="2023-11-16T15:40:47.763" v="48" actId="47"/>
        <pc:sldMkLst>
          <pc:docMk/>
          <pc:sldMk cId="3610980379" sldId="287"/>
        </pc:sldMkLst>
      </pc:sldChg>
      <pc:sldChg chg="del">
        <pc:chgData name="Kirsty Moffat" userId="dd22a14b775b49ae" providerId="LiveId" clId="{C6CB608E-AFDA-4BED-9D43-C9DABB292155}" dt="2023-11-16T15:40:48.679" v="49" actId="47"/>
        <pc:sldMkLst>
          <pc:docMk/>
          <pc:sldMk cId="3163028662" sldId="288"/>
        </pc:sldMkLst>
      </pc:sldChg>
      <pc:sldChg chg="del">
        <pc:chgData name="Kirsty Moffat" userId="dd22a14b775b49ae" providerId="LiveId" clId="{C6CB608E-AFDA-4BED-9D43-C9DABB292155}" dt="2023-11-16T15:37:19.680" v="1" actId="47"/>
        <pc:sldMkLst>
          <pc:docMk/>
          <pc:sldMk cId="979449192" sldId="289"/>
        </pc:sldMkLst>
      </pc:sldChg>
      <pc:sldChg chg="addSp delSp modSp add mod setBg modNotesTx">
        <pc:chgData name="Kirsty Moffat" userId="dd22a14b775b49ae" providerId="LiveId" clId="{C6CB608E-AFDA-4BED-9D43-C9DABB292155}" dt="2023-11-16T15:39:34.914" v="32" actId="478"/>
        <pc:sldMkLst>
          <pc:docMk/>
          <pc:sldMk cId="2668643317" sldId="290"/>
        </pc:sldMkLst>
        <pc:spChg chg="add del">
          <ac:chgData name="Kirsty Moffat" userId="dd22a14b775b49ae" providerId="LiveId" clId="{C6CB608E-AFDA-4BED-9D43-C9DABB292155}" dt="2023-11-16T15:39:34.914" v="32" actId="478"/>
          <ac:spMkLst>
            <pc:docMk/>
            <pc:sldMk cId="2668643317" sldId="290"/>
            <ac:spMk id="9" creationId="{7DF4FADF-18A1-D948-BBFC-7A9E39881810}"/>
          </ac:spMkLst>
        </pc:spChg>
        <pc:spChg chg="add del">
          <ac:chgData name="Kirsty Moffat" userId="dd22a14b775b49ae" providerId="LiveId" clId="{C6CB608E-AFDA-4BED-9D43-C9DABB292155}" dt="2023-11-16T15:39:34.914" v="32" actId="478"/>
          <ac:spMkLst>
            <pc:docMk/>
            <pc:sldMk cId="2668643317" sldId="290"/>
            <ac:spMk id="11" creationId="{1C1AAA05-0C6E-5C4F-A676-35F9CFD75EC6}"/>
          </ac:spMkLst>
        </pc:spChg>
        <pc:spChg chg="add del">
          <ac:chgData name="Kirsty Moffat" userId="dd22a14b775b49ae" providerId="LiveId" clId="{C6CB608E-AFDA-4BED-9D43-C9DABB292155}" dt="2023-11-16T15:39:34.914" v="32" actId="478"/>
          <ac:spMkLst>
            <pc:docMk/>
            <pc:sldMk cId="2668643317" sldId="290"/>
            <ac:spMk id="13" creationId="{34234952-BB01-2043-8D57-E3D6F9B1A03B}"/>
          </ac:spMkLst>
        </pc:spChg>
        <pc:spChg chg="add del">
          <ac:chgData name="Kirsty Moffat" userId="dd22a14b775b49ae" providerId="LiveId" clId="{C6CB608E-AFDA-4BED-9D43-C9DABB292155}" dt="2023-11-16T15:39:34.914" v="32" actId="478"/>
          <ac:spMkLst>
            <pc:docMk/>
            <pc:sldMk cId="2668643317" sldId="290"/>
            <ac:spMk id="14" creationId="{4F442014-9BEC-194C-B761-1D9F5E3C3FEA}"/>
          </ac:spMkLst>
        </pc:spChg>
        <pc:spChg chg="add del mod">
          <ac:chgData name="Kirsty Moffat" userId="dd22a14b775b49ae" providerId="LiveId" clId="{C6CB608E-AFDA-4BED-9D43-C9DABB292155}" dt="2023-11-16T15:39:33.263" v="31" actId="6549"/>
          <ac:spMkLst>
            <pc:docMk/>
            <pc:sldMk cId="2668643317" sldId="290"/>
            <ac:spMk id="15" creationId="{00AE606B-A0B8-C84D-B5DF-1EA9B7AE2C7D}"/>
          </ac:spMkLst>
        </pc:spChg>
        <pc:picChg chg="mod">
          <ac:chgData name="Kirsty Moffat" userId="dd22a14b775b49ae" providerId="LiveId" clId="{C6CB608E-AFDA-4BED-9D43-C9DABB292155}" dt="2023-11-16T15:39:32.051" v="28" actId="1076"/>
          <ac:picMkLst>
            <pc:docMk/>
            <pc:sldMk cId="2668643317" sldId="290"/>
            <ac:picMk id="2" creationId="{0FC4EFDE-F6ED-2753-050B-435BCDDC3952}"/>
          </ac:picMkLst>
        </pc:picChg>
        <pc:picChg chg="mod">
          <ac:chgData name="Kirsty Moffat" userId="dd22a14b775b49ae" providerId="LiveId" clId="{C6CB608E-AFDA-4BED-9D43-C9DABB292155}" dt="2023-11-16T15:39:32.396" v="29" actId="1076"/>
          <ac:picMkLst>
            <pc:docMk/>
            <pc:sldMk cId="2668643317" sldId="290"/>
            <ac:picMk id="17" creationId="{BDF7D800-D08C-429F-5C30-D89DAC619A5B}"/>
          </ac:picMkLst>
        </pc:picChg>
        <pc:cxnChg chg="add del">
          <ac:chgData name="Kirsty Moffat" userId="dd22a14b775b49ae" providerId="LiveId" clId="{C6CB608E-AFDA-4BED-9D43-C9DABB292155}" dt="2023-11-16T15:39:34.914" v="32" actId="478"/>
          <ac:cxnSpMkLst>
            <pc:docMk/>
            <pc:sldMk cId="2668643317" sldId="290"/>
            <ac:cxnSpMk id="3" creationId="{BF6F733D-9F73-CF4F-81CD-BF4D198A4BF8}"/>
          </ac:cxnSpMkLst>
        </pc:cxnChg>
        <pc:cxnChg chg="add del">
          <ac:chgData name="Kirsty Moffat" userId="dd22a14b775b49ae" providerId="LiveId" clId="{C6CB608E-AFDA-4BED-9D43-C9DABB292155}" dt="2023-11-16T15:39:34.914" v="32" actId="478"/>
          <ac:cxnSpMkLst>
            <pc:docMk/>
            <pc:sldMk cId="2668643317" sldId="290"/>
            <ac:cxnSpMk id="5" creationId="{04FD787F-EFA1-7D47-A8DF-89005BF5C7EE}"/>
          </ac:cxnSpMkLst>
        </pc:cxnChg>
        <pc:cxnChg chg="add del">
          <ac:chgData name="Kirsty Moffat" userId="dd22a14b775b49ae" providerId="LiveId" clId="{C6CB608E-AFDA-4BED-9D43-C9DABB292155}" dt="2023-11-16T15:39:34.914" v="32" actId="478"/>
          <ac:cxnSpMkLst>
            <pc:docMk/>
            <pc:sldMk cId="2668643317" sldId="290"/>
            <ac:cxnSpMk id="6" creationId="{F38F4998-9DBF-8C4D-8EF3-FB22B417A721}"/>
          </ac:cxnSpMkLst>
        </pc:cxnChg>
        <pc:cxnChg chg="add del">
          <ac:chgData name="Kirsty Moffat" userId="dd22a14b775b49ae" providerId="LiveId" clId="{C6CB608E-AFDA-4BED-9D43-C9DABB292155}" dt="2023-11-16T15:39:34.914" v="32" actId="478"/>
          <ac:cxnSpMkLst>
            <pc:docMk/>
            <pc:sldMk cId="2668643317" sldId="290"/>
            <ac:cxnSpMk id="7" creationId="{799975F7-327A-5541-BB22-4806C899784D}"/>
          </ac:cxnSpMkLst>
        </pc:cxnChg>
        <pc:cxnChg chg="add del">
          <ac:chgData name="Kirsty Moffat" userId="dd22a14b775b49ae" providerId="LiveId" clId="{C6CB608E-AFDA-4BED-9D43-C9DABB292155}" dt="2023-11-16T15:39:34.914" v="32" actId="478"/>
          <ac:cxnSpMkLst>
            <pc:docMk/>
            <pc:sldMk cId="2668643317" sldId="290"/>
            <ac:cxnSpMk id="8" creationId="{6280B94A-309D-A348-8A6A-5B443F10543B}"/>
          </ac:cxnSpMkLst>
        </pc:cxnChg>
      </pc:sldChg>
      <pc:sldChg chg="addSp delSp modSp add mod ord modNotesTx">
        <pc:chgData name="Kirsty Moffat" userId="dd22a14b775b49ae" providerId="LiveId" clId="{C6CB608E-AFDA-4BED-9D43-C9DABB292155}" dt="2023-11-16T15:40:21.437" v="42" actId="20577"/>
        <pc:sldMkLst>
          <pc:docMk/>
          <pc:sldMk cId="3972771583" sldId="291"/>
        </pc:sldMkLst>
        <pc:spChg chg="add mod">
          <ac:chgData name="Kirsty Moffat" userId="dd22a14b775b49ae" providerId="LiveId" clId="{C6CB608E-AFDA-4BED-9D43-C9DABB292155}" dt="2023-11-16T15:40:14.897" v="40"/>
          <ac:spMkLst>
            <pc:docMk/>
            <pc:sldMk cId="3972771583" sldId="291"/>
            <ac:spMk id="4" creationId="{E05B5DC4-B5F1-244C-61B7-82A1F6C0544F}"/>
          </ac:spMkLst>
        </pc:spChg>
        <pc:spChg chg="del">
          <ac:chgData name="Kirsty Moffat" userId="dd22a14b775b49ae" providerId="LiveId" clId="{C6CB608E-AFDA-4BED-9D43-C9DABB292155}" dt="2023-11-16T15:40:03.543" v="37" actId="478"/>
          <ac:spMkLst>
            <pc:docMk/>
            <pc:sldMk cId="3972771583" sldId="291"/>
            <ac:spMk id="9" creationId="{7DF4FADF-18A1-D948-BBFC-7A9E39881810}"/>
          </ac:spMkLst>
        </pc:spChg>
        <pc:spChg chg="del">
          <ac:chgData name="Kirsty Moffat" userId="dd22a14b775b49ae" providerId="LiveId" clId="{C6CB608E-AFDA-4BED-9D43-C9DABB292155}" dt="2023-11-16T15:40:03.543" v="37" actId="478"/>
          <ac:spMkLst>
            <pc:docMk/>
            <pc:sldMk cId="3972771583" sldId="291"/>
            <ac:spMk id="11" creationId="{1C1AAA05-0C6E-5C4F-A676-35F9CFD75EC6}"/>
          </ac:spMkLst>
        </pc:spChg>
        <pc:spChg chg="del">
          <ac:chgData name="Kirsty Moffat" userId="dd22a14b775b49ae" providerId="LiveId" clId="{C6CB608E-AFDA-4BED-9D43-C9DABB292155}" dt="2023-11-16T15:40:03.543" v="37" actId="478"/>
          <ac:spMkLst>
            <pc:docMk/>
            <pc:sldMk cId="3972771583" sldId="291"/>
            <ac:spMk id="13" creationId="{34234952-BB01-2043-8D57-E3D6F9B1A03B}"/>
          </ac:spMkLst>
        </pc:spChg>
        <pc:spChg chg="del">
          <ac:chgData name="Kirsty Moffat" userId="dd22a14b775b49ae" providerId="LiveId" clId="{C6CB608E-AFDA-4BED-9D43-C9DABB292155}" dt="2023-11-16T15:40:03.543" v="37" actId="478"/>
          <ac:spMkLst>
            <pc:docMk/>
            <pc:sldMk cId="3972771583" sldId="291"/>
            <ac:spMk id="14" creationId="{4F442014-9BEC-194C-B761-1D9F5E3C3FEA}"/>
          </ac:spMkLst>
        </pc:spChg>
        <pc:spChg chg="add del">
          <ac:chgData name="Kirsty Moffat" userId="dd22a14b775b49ae" providerId="LiveId" clId="{C6CB608E-AFDA-4BED-9D43-C9DABB292155}" dt="2023-11-16T15:40:03.543" v="37" actId="478"/>
          <ac:spMkLst>
            <pc:docMk/>
            <pc:sldMk cId="3972771583" sldId="291"/>
            <ac:spMk id="15" creationId="{00AE606B-A0B8-C84D-B5DF-1EA9B7AE2C7D}"/>
          </ac:spMkLst>
        </pc:spChg>
        <pc:picChg chg="mod">
          <ac:chgData name="Kirsty Moffat" userId="dd22a14b775b49ae" providerId="LiveId" clId="{C6CB608E-AFDA-4BED-9D43-C9DABB292155}" dt="2023-11-16T15:40:09.163" v="39" actId="1076"/>
          <ac:picMkLst>
            <pc:docMk/>
            <pc:sldMk cId="3972771583" sldId="291"/>
            <ac:picMk id="2" creationId="{0FC4EFDE-F6ED-2753-050B-435BCDDC3952}"/>
          </ac:picMkLst>
        </pc:picChg>
        <pc:picChg chg="mod">
          <ac:chgData name="Kirsty Moffat" userId="dd22a14b775b49ae" providerId="LiveId" clId="{C6CB608E-AFDA-4BED-9D43-C9DABB292155}" dt="2023-11-16T15:40:06.478" v="38" actId="1076"/>
          <ac:picMkLst>
            <pc:docMk/>
            <pc:sldMk cId="3972771583" sldId="291"/>
            <ac:picMk id="17" creationId="{BDF7D800-D08C-429F-5C30-D89DAC619A5B}"/>
          </ac:picMkLst>
        </pc:picChg>
        <pc:cxnChg chg="del">
          <ac:chgData name="Kirsty Moffat" userId="dd22a14b775b49ae" providerId="LiveId" clId="{C6CB608E-AFDA-4BED-9D43-C9DABB292155}" dt="2023-11-16T15:40:03.543" v="37" actId="478"/>
          <ac:cxnSpMkLst>
            <pc:docMk/>
            <pc:sldMk cId="3972771583" sldId="291"/>
            <ac:cxnSpMk id="3" creationId="{BF6F733D-9F73-CF4F-81CD-BF4D198A4BF8}"/>
          </ac:cxnSpMkLst>
        </pc:cxnChg>
        <pc:cxnChg chg="del">
          <ac:chgData name="Kirsty Moffat" userId="dd22a14b775b49ae" providerId="LiveId" clId="{C6CB608E-AFDA-4BED-9D43-C9DABB292155}" dt="2023-11-16T15:40:03.543" v="37" actId="478"/>
          <ac:cxnSpMkLst>
            <pc:docMk/>
            <pc:sldMk cId="3972771583" sldId="291"/>
            <ac:cxnSpMk id="5" creationId="{04FD787F-EFA1-7D47-A8DF-89005BF5C7EE}"/>
          </ac:cxnSpMkLst>
        </pc:cxnChg>
        <pc:cxnChg chg="add del">
          <ac:chgData name="Kirsty Moffat" userId="dd22a14b775b49ae" providerId="LiveId" clId="{C6CB608E-AFDA-4BED-9D43-C9DABB292155}" dt="2023-11-16T15:40:03.543" v="37" actId="478"/>
          <ac:cxnSpMkLst>
            <pc:docMk/>
            <pc:sldMk cId="3972771583" sldId="291"/>
            <ac:cxnSpMk id="6" creationId="{F38F4998-9DBF-8C4D-8EF3-FB22B417A721}"/>
          </ac:cxnSpMkLst>
        </pc:cxnChg>
        <pc:cxnChg chg="del">
          <ac:chgData name="Kirsty Moffat" userId="dd22a14b775b49ae" providerId="LiveId" clId="{C6CB608E-AFDA-4BED-9D43-C9DABB292155}" dt="2023-11-16T15:40:03.543" v="37" actId="478"/>
          <ac:cxnSpMkLst>
            <pc:docMk/>
            <pc:sldMk cId="3972771583" sldId="291"/>
            <ac:cxnSpMk id="7" creationId="{799975F7-327A-5541-BB22-4806C899784D}"/>
          </ac:cxnSpMkLst>
        </pc:cxnChg>
        <pc:cxnChg chg="del">
          <ac:chgData name="Kirsty Moffat" userId="dd22a14b775b49ae" providerId="LiveId" clId="{C6CB608E-AFDA-4BED-9D43-C9DABB292155}" dt="2023-11-16T15:40:03.543" v="37" actId="478"/>
          <ac:cxnSpMkLst>
            <pc:docMk/>
            <pc:sldMk cId="3972771583" sldId="291"/>
            <ac:cxnSpMk id="8" creationId="{6280B94A-309D-A348-8A6A-5B443F10543B}"/>
          </ac:cxnSpMkLst>
        </pc:cxnChg>
      </pc:sldChg>
      <pc:sldChg chg="add del">
        <pc:chgData name="Kirsty Moffat" userId="dd22a14b775b49ae" providerId="LiveId" clId="{C6CB608E-AFDA-4BED-9D43-C9DABB292155}" dt="2023-11-16T15:39:24.576" v="27"/>
        <pc:sldMkLst>
          <pc:docMk/>
          <pc:sldMk cId="363371534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30E27-0040-4D4E-B55B-B1B4CF887924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A43CB-70E6-4834-9505-AFFF6D248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82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un_voyage_en_photographie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nsplash.com/photos/IbCcAjuRF-k" TargetMode="External"/><Relationship Id="rId4" Type="http://schemas.openxmlformats.org/officeDocument/2006/relationships/hyperlink" Target="https://unsplash.com/photos/3LyJOlOkmPY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un_voyage_en_photographie?utm_source=unsplash&amp;utm_medium=referral&amp;utm_content=creditCopyText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nsplash.com/photos/IbCcAjuRF-k" TargetMode="External"/><Relationship Id="rId4" Type="http://schemas.openxmlformats.org/officeDocument/2006/relationships/hyperlink" Target="https://unsplash.com/photos/3LyJOlOkmPY?utm_source=unsplash&amp;utm_medium=referral&amp;utm_content=creditCopyText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7</a:t>
            </a:r>
          </a:p>
          <a:p>
            <a:endParaRPr lang="en-GB" dirty="0"/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Images used are free to use from </a:t>
            </a:r>
            <a:r>
              <a:rPr lang="en-GB" sz="1800" kern="5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Female Statue Photo by 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Margot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Noyelle</a:t>
            </a:r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on 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David Statue Photo by 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Alex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Ghizila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 on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93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7 alternative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221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8</a:t>
            </a:r>
          </a:p>
          <a:p>
            <a:endParaRPr lang="en-GB" dirty="0"/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Images used are free to use from </a:t>
            </a:r>
            <a:r>
              <a:rPr lang="en-GB" sz="1800" kern="5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Female Statue Photo by 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Margot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Noyelle</a:t>
            </a:r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on 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en-GB" sz="1800" kern="5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David Statue Photo by 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Alex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Ghizila</a:t>
            </a:r>
            <a:r>
              <a:rPr lang="en-GB" sz="1800" u="sng" kern="5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 on </a:t>
            </a:r>
            <a:r>
              <a:rPr lang="en-GB" sz="1800" u="sng" kern="50" dirty="0" err="1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Unsplash</a:t>
            </a:r>
            <a:endParaRPr lang="en-GB" sz="1800" kern="5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350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8 alternative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A43CB-70E6-4834-9505-AFFF6D2481C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885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82C76-BD6C-41D3-BC3F-3B218B69B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091DD-56B7-4301-A2D5-0E62292F6F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E6DDB-F1FC-4002-B8CF-529F7946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C92B0-1C01-4B68-8D24-A041B389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5A88E-5DBA-43A1-9A48-10DEE6AE5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78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3A78-FB80-49C8-8BB8-FDF23600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5F4AA-2CE5-42B7-8EB8-95B447A2C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8B204-2ABC-41D5-A25A-94E7E2A8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CB5C1-58D2-462D-A4AA-8FC94500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41856-D39E-448E-A1FC-E5D443B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480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2836-5D18-4966-A0E4-704BCF7B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13086-F317-4AF5-A0A6-A56CAA6B6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EE068-A68A-4E58-849B-AF562DDE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E9B8F-F331-4B35-A201-F24C3C469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39351-8E20-4936-A702-6BD54E26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00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2A6CC-9E05-413F-9DF9-7D9E9B6D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E82D2-4F19-4F9F-A9D8-503932D3B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72DBA-997A-4327-BB66-A2479412D9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DFDA3-E6E2-4F96-9C3A-F3B9AE96A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03A4E-C280-4662-A8DC-0A8E9F44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6A8EB-DA1F-4690-B814-88CC8CCBB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31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855B-95CA-429B-9A63-BD98EB2CB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89346-663B-4DAA-B759-D1E1D2A91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642DA-CCC5-40D6-9105-EDE3FEBBA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1EA9C-7D5B-4234-95FB-E06BF2052D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8411C-B26A-46A2-870E-7A468B9C6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DBB253-8ADE-4148-9EFD-1B3E1DA26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C8DBF-8C7D-403A-A68E-AC25951A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D71BBC-3F40-4DBC-AA21-882C33D0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4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C9532-DC11-4EEC-A584-24BF4A1DD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78FAF4-03BD-4DB1-8D45-0D5BAD3D7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2CF8D-C07F-4F15-874B-40966426E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1DE26-2968-470F-BF93-232875E7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921BE6-3EB4-40B5-8702-EDF01829B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9F2C09-9893-49A3-AF12-4DCEB5BD8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7C014-5397-42CF-B3FA-782318165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72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EEC55-FE8D-4AB1-8AF8-CDB4CB44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5A7DC-385D-46EB-9F15-CE2D6CEE9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67BA3-411D-4D1A-B8F3-31AF36005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CE098F-A0B8-4D8C-8F02-CE89FA97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5AA76-F9F3-47EE-8354-330F259A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84F81-CC0A-48C5-883A-A6666E32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978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72F7D-7CA1-40AD-8445-722DCF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F7B9E2-62DE-4DA6-9EDE-8B383B22B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3347F-09BA-44ED-B741-B8D0AD246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AA019-DD4F-47A8-BEDC-699ECADA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34F9C-1B25-4937-BFD4-F128EDAC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3A2ED-57E9-4B8F-A64A-3E533BC5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05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C5C4-1493-4ABA-B64E-F52B8E8D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93452-F0CC-4CA0-910B-59DE9F10B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3CA79-D454-408D-B20B-CC49F4CB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E0F00-AC52-40B4-B9F9-157C67CD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79399-24C5-40E6-9811-F6A58E685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60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D0F3A1-649B-41D5-B62B-EB085CEE8D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04473-D398-45EE-8840-E05E2987A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84253-AB2D-4853-84C8-6CA9BEAC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160E-10BB-4A6B-8BEC-C75B2380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3A18E-A3C5-4F00-8756-7A397ED12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69F421-1118-4BA7-BF35-B629C8E7E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1A63B-7847-4CFC-9E15-B62A43F1F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DA67A-EE00-4E61-A2B7-D8A6B0AB2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CBD2E-2B61-489C-AE10-017B3CFA93FC}" type="datetimeFigureOut">
              <a:rPr lang="en-GB" smtClean="0"/>
              <a:t>16/11/2023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177DE-2B8C-403E-B271-1E772FFF1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1C6E1-D342-479D-90A7-5D0CF69AB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9602D-573C-4FC6-9E2E-F5BE6AA72A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842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1" descr="A couple of statues of two people&#10;&#10;Description automatically generated">
            <a:extLst>
              <a:ext uri="{FF2B5EF4-FFF2-40B4-BE49-F238E27FC236}">
                <a16:creationId xmlns:a16="http://schemas.microsoft.com/office/drawing/2014/main" id="{4A6D8D92-F1FB-9BE6-C0BC-27530405B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" y="0"/>
            <a:ext cx="12191859" cy="6858000"/>
          </a:xfrm>
          <a:prstGeom prst="rect">
            <a:avLst/>
          </a:prstGeom>
          <a:noFill/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8179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F4FADF-18A1-D948-BBFC-7A9E39881810}"/>
              </a:ext>
            </a:extLst>
          </p:cNvPr>
          <p:cNvSpPr txBox="1"/>
          <p:nvPr/>
        </p:nvSpPr>
        <p:spPr>
          <a:xfrm>
            <a:off x="1527243" y="208171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Nipples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34952-BB01-2043-8D57-E3D6F9B1A03B}"/>
              </a:ext>
            </a:extLst>
          </p:cNvPr>
          <p:cNvSpPr txBox="1"/>
          <p:nvPr/>
        </p:nvSpPr>
        <p:spPr>
          <a:xfrm>
            <a:off x="2140085" y="5087565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Scrotum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442014-9BEC-194C-B761-1D9F5E3C3FEA}"/>
              </a:ext>
            </a:extLst>
          </p:cNvPr>
          <p:cNvSpPr txBox="1"/>
          <p:nvPr/>
        </p:nvSpPr>
        <p:spPr>
          <a:xfrm>
            <a:off x="9212093" y="432880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Vulva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AE606B-A0B8-C84D-B5DF-1EA9B7AE2C7D}"/>
              </a:ext>
            </a:extLst>
          </p:cNvPr>
          <p:cNvSpPr txBox="1"/>
          <p:nvPr/>
        </p:nvSpPr>
        <p:spPr>
          <a:xfrm>
            <a:off x="9834664" y="2295728"/>
            <a:ext cx="173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Nipples</a:t>
            </a: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FC4EFDE-F6ED-2753-050B-435BCDDC3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86" t="11689" r="17356" b="23549"/>
          <a:stretch>
            <a:fillRect/>
          </a:stretch>
        </p:blipFill>
        <p:spPr>
          <a:xfrm>
            <a:off x="3685088" y="340092"/>
            <a:ext cx="2096876" cy="651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593" extrusionOk="0">
                <a:moveTo>
                  <a:pt x="10632" y="1"/>
                </a:moveTo>
                <a:cubicBezTo>
                  <a:pt x="10201" y="-7"/>
                  <a:pt x="9758" y="22"/>
                  <a:pt x="9122" y="84"/>
                </a:cubicBezTo>
                <a:cubicBezTo>
                  <a:pt x="7626" y="229"/>
                  <a:pt x="6132" y="1033"/>
                  <a:pt x="6438" y="1528"/>
                </a:cubicBezTo>
                <a:cubicBezTo>
                  <a:pt x="6517" y="1656"/>
                  <a:pt x="6481" y="1821"/>
                  <a:pt x="6358" y="1896"/>
                </a:cubicBezTo>
                <a:cubicBezTo>
                  <a:pt x="6057" y="2078"/>
                  <a:pt x="6452" y="2525"/>
                  <a:pt x="7077" y="2708"/>
                </a:cubicBezTo>
                <a:cubicBezTo>
                  <a:pt x="7649" y="2876"/>
                  <a:pt x="8232" y="3296"/>
                  <a:pt x="8232" y="3540"/>
                </a:cubicBezTo>
                <a:cubicBezTo>
                  <a:pt x="8232" y="3634"/>
                  <a:pt x="8025" y="3797"/>
                  <a:pt x="7770" y="3902"/>
                </a:cubicBezTo>
                <a:cubicBezTo>
                  <a:pt x="7228" y="4125"/>
                  <a:pt x="4612" y="4647"/>
                  <a:pt x="4034" y="4647"/>
                </a:cubicBezTo>
                <a:cubicBezTo>
                  <a:pt x="3200" y="4647"/>
                  <a:pt x="1954" y="5015"/>
                  <a:pt x="1398" y="5424"/>
                </a:cubicBezTo>
                <a:cubicBezTo>
                  <a:pt x="919" y="5778"/>
                  <a:pt x="823" y="6012"/>
                  <a:pt x="654" y="7242"/>
                </a:cubicBezTo>
                <a:cubicBezTo>
                  <a:pt x="548" y="8018"/>
                  <a:pt x="354" y="8753"/>
                  <a:pt x="226" y="8874"/>
                </a:cubicBezTo>
                <a:cubicBezTo>
                  <a:pt x="-80" y="9164"/>
                  <a:pt x="-75" y="10770"/>
                  <a:pt x="234" y="11294"/>
                </a:cubicBezTo>
                <a:cubicBezTo>
                  <a:pt x="368" y="11520"/>
                  <a:pt x="486" y="12169"/>
                  <a:pt x="496" y="12735"/>
                </a:cubicBezTo>
                <a:cubicBezTo>
                  <a:pt x="520" y="14067"/>
                  <a:pt x="823" y="14416"/>
                  <a:pt x="2121" y="14606"/>
                </a:cubicBezTo>
                <a:cubicBezTo>
                  <a:pt x="2636" y="14681"/>
                  <a:pt x="3152" y="14781"/>
                  <a:pt x="3269" y="14827"/>
                </a:cubicBezTo>
                <a:cubicBezTo>
                  <a:pt x="3385" y="14873"/>
                  <a:pt x="3603" y="15253"/>
                  <a:pt x="3754" y="15673"/>
                </a:cubicBezTo>
                <a:cubicBezTo>
                  <a:pt x="3904" y="16092"/>
                  <a:pt x="4175" y="16625"/>
                  <a:pt x="4354" y="16856"/>
                </a:cubicBezTo>
                <a:cubicBezTo>
                  <a:pt x="4534" y="17086"/>
                  <a:pt x="4677" y="17396"/>
                  <a:pt x="4673" y="17542"/>
                </a:cubicBezTo>
                <a:cubicBezTo>
                  <a:pt x="4645" y="18654"/>
                  <a:pt x="4977" y="20435"/>
                  <a:pt x="5388" y="21376"/>
                </a:cubicBezTo>
                <a:cubicBezTo>
                  <a:pt x="5428" y="21467"/>
                  <a:pt x="5441" y="21512"/>
                  <a:pt x="5476" y="21593"/>
                </a:cubicBezTo>
                <a:lnTo>
                  <a:pt x="8732" y="21593"/>
                </a:lnTo>
                <a:cubicBezTo>
                  <a:pt x="8818" y="21288"/>
                  <a:pt x="8954" y="20993"/>
                  <a:pt x="9147" y="20737"/>
                </a:cubicBezTo>
                <a:cubicBezTo>
                  <a:pt x="9714" y="19988"/>
                  <a:pt x="9751" y="19623"/>
                  <a:pt x="9337" y="18916"/>
                </a:cubicBezTo>
                <a:cubicBezTo>
                  <a:pt x="9148" y="18595"/>
                  <a:pt x="9117" y="18299"/>
                  <a:pt x="9246" y="18076"/>
                </a:cubicBezTo>
                <a:cubicBezTo>
                  <a:pt x="9356" y="17887"/>
                  <a:pt x="9532" y="17132"/>
                  <a:pt x="9636" y="16398"/>
                </a:cubicBezTo>
                <a:cubicBezTo>
                  <a:pt x="9823" y="15085"/>
                  <a:pt x="10161" y="14497"/>
                  <a:pt x="10762" y="14433"/>
                </a:cubicBezTo>
                <a:cubicBezTo>
                  <a:pt x="11294" y="14376"/>
                  <a:pt x="11568" y="14819"/>
                  <a:pt x="11770" y="16055"/>
                </a:cubicBezTo>
                <a:cubicBezTo>
                  <a:pt x="11885" y="16760"/>
                  <a:pt x="12141" y="17485"/>
                  <a:pt x="12375" y="17771"/>
                </a:cubicBezTo>
                <a:cubicBezTo>
                  <a:pt x="12657" y="18115"/>
                  <a:pt x="12766" y="18502"/>
                  <a:pt x="12730" y="19030"/>
                </a:cubicBezTo>
                <a:cubicBezTo>
                  <a:pt x="12690" y="19598"/>
                  <a:pt x="12809" y="19968"/>
                  <a:pt x="13189" y="20480"/>
                </a:cubicBezTo>
                <a:cubicBezTo>
                  <a:pt x="13442" y="20820"/>
                  <a:pt x="13597" y="21169"/>
                  <a:pt x="13668" y="21593"/>
                </a:cubicBezTo>
                <a:lnTo>
                  <a:pt x="16398" y="21593"/>
                </a:lnTo>
                <a:cubicBezTo>
                  <a:pt x="16462" y="21445"/>
                  <a:pt x="16532" y="21291"/>
                  <a:pt x="16616" y="21128"/>
                </a:cubicBezTo>
                <a:cubicBezTo>
                  <a:pt x="17138" y="20116"/>
                  <a:pt x="17201" y="19830"/>
                  <a:pt x="17050" y="19144"/>
                </a:cubicBezTo>
                <a:cubicBezTo>
                  <a:pt x="16690" y="17510"/>
                  <a:pt x="16711" y="17062"/>
                  <a:pt x="17179" y="16245"/>
                </a:cubicBezTo>
                <a:cubicBezTo>
                  <a:pt x="17431" y="15805"/>
                  <a:pt x="17700" y="15313"/>
                  <a:pt x="17775" y="15153"/>
                </a:cubicBezTo>
                <a:cubicBezTo>
                  <a:pt x="17895" y="14898"/>
                  <a:pt x="18036" y="14845"/>
                  <a:pt x="18941" y="14719"/>
                </a:cubicBezTo>
                <a:cubicBezTo>
                  <a:pt x="20613" y="14487"/>
                  <a:pt x="20754" y="14360"/>
                  <a:pt x="20854" y="12983"/>
                </a:cubicBezTo>
                <a:cubicBezTo>
                  <a:pt x="20902" y="12322"/>
                  <a:pt x="21048" y="11524"/>
                  <a:pt x="21178" y="11209"/>
                </a:cubicBezTo>
                <a:cubicBezTo>
                  <a:pt x="21498" y="10440"/>
                  <a:pt x="21520" y="9449"/>
                  <a:pt x="21225" y="9137"/>
                </a:cubicBezTo>
                <a:cubicBezTo>
                  <a:pt x="20963" y="8860"/>
                  <a:pt x="20677" y="7757"/>
                  <a:pt x="20584" y="6670"/>
                </a:cubicBezTo>
                <a:cubicBezTo>
                  <a:pt x="20508" y="5780"/>
                  <a:pt x="19872" y="5205"/>
                  <a:pt x="18602" y="4879"/>
                </a:cubicBezTo>
                <a:cubicBezTo>
                  <a:pt x="18105" y="4752"/>
                  <a:pt x="17503" y="4646"/>
                  <a:pt x="17263" y="4645"/>
                </a:cubicBezTo>
                <a:cubicBezTo>
                  <a:pt x="17023" y="4643"/>
                  <a:pt x="15979" y="4498"/>
                  <a:pt x="14944" y="4321"/>
                </a:cubicBezTo>
                <a:cubicBezTo>
                  <a:pt x="13536" y="4080"/>
                  <a:pt x="13003" y="3946"/>
                  <a:pt x="12835" y="3788"/>
                </a:cubicBezTo>
                <a:cubicBezTo>
                  <a:pt x="12549" y="3519"/>
                  <a:pt x="12952" y="3007"/>
                  <a:pt x="13746" y="2628"/>
                </a:cubicBezTo>
                <a:cubicBezTo>
                  <a:pt x="14262" y="2381"/>
                  <a:pt x="14327" y="2269"/>
                  <a:pt x="14332" y="1621"/>
                </a:cubicBezTo>
                <a:cubicBezTo>
                  <a:pt x="14336" y="1135"/>
                  <a:pt x="14227" y="821"/>
                  <a:pt x="14003" y="681"/>
                </a:cubicBezTo>
                <a:cubicBezTo>
                  <a:pt x="13818" y="565"/>
                  <a:pt x="13729" y="450"/>
                  <a:pt x="13807" y="425"/>
                </a:cubicBezTo>
                <a:cubicBezTo>
                  <a:pt x="13885" y="399"/>
                  <a:pt x="13749" y="357"/>
                  <a:pt x="13503" y="330"/>
                </a:cubicBezTo>
                <a:cubicBezTo>
                  <a:pt x="13258" y="304"/>
                  <a:pt x="12610" y="217"/>
                  <a:pt x="12061" y="138"/>
                </a:cubicBezTo>
                <a:cubicBezTo>
                  <a:pt x="11480" y="53"/>
                  <a:pt x="11062" y="9"/>
                  <a:pt x="10632" y="1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80B94A-309D-A348-8A6A-5B443F10543B}"/>
              </a:ext>
            </a:extLst>
          </p:cNvPr>
          <p:cNvCxnSpPr>
            <a:cxnSpLocks/>
          </p:cNvCxnSpPr>
          <p:nvPr/>
        </p:nvCxnSpPr>
        <p:spPr>
          <a:xfrm flipH="1">
            <a:off x="3064214" y="4494178"/>
            <a:ext cx="1581677" cy="6809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C1AAA05-0C6E-5C4F-A676-35F9CFD75EC6}"/>
              </a:ext>
            </a:extLst>
          </p:cNvPr>
          <p:cNvSpPr txBox="1"/>
          <p:nvPr/>
        </p:nvSpPr>
        <p:spPr>
          <a:xfrm>
            <a:off x="1964989" y="4143982"/>
            <a:ext cx="1293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Penis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4FD787F-EFA1-7D47-A8DF-89005BF5C7EE}"/>
              </a:ext>
            </a:extLst>
          </p:cNvPr>
          <p:cNvCxnSpPr>
            <a:cxnSpLocks/>
          </p:cNvCxnSpPr>
          <p:nvPr/>
        </p:nvCxnSpPr>
        <p:spPr>
          <a:xfrm flipH="1">
            <a:off x="2626469" y="4230255"/>
            <a:ext cx="2019422" cy="98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BDF7D800-D08C-429F-5C30-D89DAC619A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165" t="5401" r="9307"/>
          <a:stretch>
            <a:fillRect/>
          </a:stretch>
        </p:blipFill>
        <p:spPr>
          <a:xfrm>
            <a:off x="6489535" y="882299"/>
            <a:ext cx="1887121" cy="5975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598" extrusionOk="0">
                <a:moveTo>
                  <a:pt x="11132" y="0"/>
                </a:moveTo>
                <a:cubicBezTo>
                  <a:pt x="10050" y="-2"/>
                  <a:pt x="9644" y="22"/>
                  <a:pt x="8898" y="136"/>
                </a:cubicBezTo>
                <a:cubicBezTo>
                  <a:pt x="7756" y="309"/>
                  <a:pt x="6940" y="546"/>
                  <a:pt x="6796" y="745"/>
                </a:cubicBezTo>
                <a:cubicBezTo>
                  <a:pt x="6734" y="830"/>
                  <a:pt x="6474" y="1045"/>
                  <a:pt x="6217" y="1223"/>
                </a:cubicBezTo>
                <a:cubicBezTo>
                  <a:pt x="5574" y="1668"/>
                  <a:pt x="5153" y="2274"/>
                  <a:pt x="5131" y="2788"/>
                </a:cubicBezTo>
                <a:cubicBezTo>
                  <a:pt x="5121" y="3026"/>
                  <a:pt x="5021" y="3273"/>
                  <a:pt x="4907" y="3338"/>
                </a:cubicBezTo>
                <a:cubicBezTo>
                  <a:pt x="4595" y="3517"/>
                  <a:pt x="4659" y="3812"/>
                  <a:pt x="5065" y="4061"/>
                </a:cubicBezTo>
                <a:cubicBezTo>
                  <a:pt x="5359" y="4242"/>
                  <a:pt x="5392" y="4305"/>
                  <a:pt x="5234" y="4386"/>
                </a:cubicBezTo>
                <a:cubicBezTo>
                  <a:pt x="5126" y="4441"/>
                  <a:pt x="5039" y="4536"/>
                  <a:pt x="5039" y="4597"/>
                </a:cubicBezTo>
                <a:cubicBezTo>
                  <a:pt x="5039" y="4676"/>
                  <a:pt x="4830" y="4736"/>
                  <a:pt x="4305" y="4808"/>
                </a:cubicBezTo>
                <a:cubicBezTo>
                  <a:pt x="3211" y="4959"/>
                  <a:pt x="2446" y="5203"/>
                  <a:pt x="1942" y="5562"/>
                </a:cubicBezTo>
                <a:cubicBezTo>
                  <a:pt x="1563" y="5832"/>
                  <a:pt x="1479" y="5982"/>
                  <a:pt x="1414" y="6495"/>
                </a:cubicBezTo>
                <a:cubicBezTo>
                  <a:pt x="1372" y="6831"/>
                  <a:pt x="1250" y="7551"/>
                  <a:pt x="1145" y="8095"/>
                </a:cubicBezTo>
                <a:cubicBezTo>
                  <a:pt x="1039" y="8639"/>
                  <a:pt x="997" y="9171"/>
                  <a:pt x="1050" y="9277"/>
                </a:cubicBezTo>
                <a:cubicBezTo>
                  <a:pt x="1112" y="9398"/>
                  <a:pt x="1002" y="9652"/>
                  <a:pt x="753" y="9961"/>
                </a:cubicBezTo>
                <a:cubicBezTo>
                  <a:pt x="368" y="10436"/>
                  <a:pt x="358" y="10506"/>
                  <a:pt x="428" y="12072"/>
                </a:cubicBezTo>
                <a:cubicBezTo>
                  <a:pt x="489" y="13418"/>
                  <a:pt x="458" y="13736"/>
                  <a:pt x="244" y="13961"/>
                </a:cubicBezTo>
                <a:cubicBezTo>
                  <a:pt x="-86" y="14308"/>
                  <a:pt x="-82" y="14499"/>
                  <a:pt x="262" y="14828"/>
                </a:cubicBezTo>
                <a:cubicBezTo>
                  <a:pt x="640" y="15189"/>
                  <a:pt x="1379" y="15476"/>
                  <a:pt x="2244" y="15599"/>
                </a:cubicBezTo>
                <a:lnTo>
                  <a:pt x="2963" y="15701"/>
                </a:lnTo>
                <a:lnTo>
                  <a:pt x="3076" y="16180"/>
                </a:lnTo>
                <a:cubicBezTo>
                  <a:pt x="3139" y="16444"/>
                  <a:pt x="3366" y="16890"/>
                  <a:pt x="3580" y="17171"/>
                </a:cubicBezTo>
                <a:cubicBezTo>
                  <a:pt x="3882" y="17567"/>
                  <a:pt x="3938" y="17737"/>
                  <a:pt x="3828" y="17926"/>
                </a:cubicBezTo>
                <a:cubicBezTo>
                  <a:pt x="3749" y="18061"/>
                  <a:pt x="3690" y="18340"/>
                  <a:pt x="3696" y="18548"/>
                </a:cubicBezTo>
                <a:cubicBezTo>
                  <a:pt x="3702" y="18756"/>
                  <a:pt x="3552" y="19157"/>
                  <a:pt x="3363" y="19439"/>
                </a:cubicBezTo>
                <a:cubicBezTo>
                  <a:pt x="3104" y="19826"/>
                  <a:pt x="3019" y="20153"/>
                  <a:pt x="3017" y="20774"/>
                </a:cubicBezTo>
                <a:lnTo>
                  <a:pt x="3015" y="21598"/>
                </a:lnTo>
                <a:lnTo>
                  <a:pt x="6877" y="21598"/>
                </a:lnTo>
                <a:lnTo>
                  <a:pt x="7334" y="21153"/>
                </a:lnTo>
                <a:cubicBezTo>
                  <a:pt x="7752" y="20746"/>
                  <a:pt x="7793" y="20632"/>
                  <a:pt x="7805" y="19844"/>
                </a:cubicBezTo>
                <a:cubicBezTo>
                  <a:pt x="7818" y="19001"/>
                  <a:pt x="7832" y="18969"/>
                  <a:pt x="8364" y="18538"/>
                </a:cubicBezTo>
                <a:cubicBezTo>
                  <a:pt x="8855" y="18140"/>
                  <a:pt x="8927" y="18009"/>
                  <a:pt x="9084" y="17216"/>
                </a:cubicBezTo>
                <a:cubicBezTo>
                  <a:pt x="9289" y="16184"/>
                  <a:pt x="9450" y="15828"/>
                  <a:pt x="10033" y="15126"/>
                </a:cubicBezTo>
                <a:cubicBezTo>
                  <a:pt x="10269" y="14841"/>
                  <a:pt x="10484" y="14451"/>
                  <a:pt x="10510" y="14260"/>
                </a:cubicBezTo>
                <a:cubicBezTo>
                  <a:pt x="10554" y="13937"/>
                  <a:pt x="10590" y="13908"/>
                  <a:pt x="10990" y="13874"/>
                </a:cubicBezTo>
                <a:cubicBezTo>
                  <a:pt x="11227" y="13853"/>
                  <a:pt x="11463" y="13851"/>
                  <a:pt x="11516" y="13867"/>
                </a:cubicBezTo>
                <a:cubicBezTo>
                  <a:pt x="11568" y="13884"/>
                  <a:pt x="11611" y="14057"/>
                  <a:pt x="11612" y="14253"/>
                </a:cubicBezTo>
                <a:cubicBezTo>
                  <a:pt x="11613" y="14458"/>
                  <a:pt x="11826" y="14892"/>
                  <a:pt x="12118" y="15283"/>
                </a:cubicBezTo>
                <a:cubicBezTo>
                  <a:pt x="12583" y="15906"/>
                  <a:pt x="12698" y="16154"/>
                  <a:pt x="13119" y="17442"/>
                </a:cubicBezTo>
                <a:cubicBezTo>
                  <a:pt x="13201" y="17694"/>
                  <a:pt x="13474" y="18095"/>
                  <a:pt x="13726" y="18333"/>
                </a:cubicBezTo>
                <a:cubicBezTo>
                  <a:pt x="14140" y="18723"/>
                  <a:pt x="14187" y="18847"/>
                  <a:pt x="14218" y="19627"/>
                </a:cubicBezTo>
                <a:cubicBezTo>
                  <a:pt x="14249" y="20388"/>
                  <a:pt x="14310" y="20558"/>
                  <a:pt x="14729" y="21045"/>
                </a:cubicBezTo>
                <a:lnTo>
                  <a:pt x="15204" y="21598"/>
                </a:lnTo>
                <a:lnTo>
                  <a:pt x="19026" y="21598"/>
                </a:lnTo>
                <a:lnTo>
                  <a:pt x="19026" y="20687"/>
                </a:lnTo>
                <a:cubicBezTo>
                  <a:pt x="19026" y="20148"/>
                  <a:pt x="18927" y="19592"/>
                  <a:pt x="18785" y="19324"/>
                </a:cubicBezTo>
                <a:cubicBezTo>
                  <a:pt x="18537" y="18855"/>
                  <a:pt x="18505" y="16987"/>
                  <a:pt x="18744" y="16864"/>
                </a:cubicBezTo>
                <a:cubicBezTo>
                  <a:pt x="18810" y="16829"/>
                  <a:pt x="18941" y="16477"/>
                  <a:pt x="19035" y="16082"/>
                </a:cubicBezTo>
                <a:lnTo>
                  <a:pt x="19204" y="15364"/>
                </a:lnTo>
                <a:lnTo>
                  <a:pt x="20152" y="15057"/>
                </a:lnTo>
                <a:cubicBezTo>
                  <a:pt x="21304" y="14684"/>
                  <a:pt x="21514" y="14428"/>
                  <a:pt x="21100" y="13907"/>
                </a:cubicBezTo>
                <a:cubicBezTo>
                  <a:pt x="20835" y="13572"/>
                  <a:pt x="20836" y="13590"/>
                  <a:pt x="21153" y="10624"/>
                </a:cubicBezTo>
                <a:cubicBezTo>
                  <a:pt x="21246" y="9753"/>
                  <a:pt x="21224" y="9632"/>
                  <a:pt x="20916" y="9329"/>
                </a:cubicBezTo>
                <a:cubicBezTo>
                  <a:pt x="20572" y="8990"/>
                  <a:pt x="20500" y="8706"/>
                  <a:pt x="20224" y="6566"/>
                </a:cubicBezTo>
                <a:cubicBezTo>
                  <a:pt x="20068" y="5354"/>
                  <a:pt x="19671" y="5051"/>
                  <a:pt x="17874" y="4767"/>
                </a:cubicBezTo>
                <a:cubicBezTo>
                  <a:pt x="16800" y="4597"/>
                  <a:pt x="16642" y="4490"/>
                  <a:pt x="17142" y="4274"/>
                </a:cubicBezTo>
                <a:cubicBezTo>
                  <a:pt x="17436" y="4147"/>
                  <a:pt x="17473" y="4061"/>
                  <a:pt x="17423" y="3646"/>
                </a:cubicBezTo>
                <a:cubicBezTo>
                  <a:pt x="17308" y="2700"/>
                  <a:pt x="17193" y="2342"/>
                  <a:pt x="16943" y="2150"/>
                </a:cubicBezTo>
                <a:cubicBezTo>
                  <a:pt x="16803" y="2043"/>
                  <a:pt x="16639" y="1839"/>
                  <a:pt x="16577" y="1697"/>
                </a:cubicBezTo>
                <a:cubicBezTo>
                  <a:pt x="16418" y="1331"/>
                  <a:pt x="16061" y="1008"/>
                  <a:pt x="15655" y="862"/>
                </a:cubicBezTo>
                <a:cubicBezTo>
                  <a:pt x="15464" y="794"/>
                  <a:pt x="15028" y="631"/>
                  <a:pt x="14687" y="502"/>
                </a:cubicBezTo>
                <a:cubicBezTo>
                  <a:pt x="14346" y="373"/>
                  <a:pt x="13912" y="244"/>
                  <a:pt x="13723" y="216"/>
                </a:cubicBezTo>
                <a:cubicBezTo>
                  <a:pt x="13534" y="188"/>
                  <a:pt x="13172" y="128"/>
                  <a:pt x="12917" y="84"/>
                </a:cubicBezTo>
                <a:cubicBezTo>
                  <a:pt x="12623" y="32"/>
                  <a:pt x="11975" y="2"/>
                  <a:pt x="11132" y="0"/>
                </a:cubicBezTo>
                <a:close/>
                <a:moveTo>
                  <a:pt x="17103" y="8234"/>
                </a:moveTo>
                <a:cubicBezTo>
                  <a:pt x="17130" y="8235"/>
                  <a:pt x="17156" y="8240"/>
                  <a:pt x="17182" y="8248"/>
                </a:cubicBezTo>
                <a:cubicBezTo>
                  <a:pt x="17390" y="8315"/>
                  <a:pt x="17671" y="8979"/>
                  <a:pt x="17675" y="9416"/>
                </a:cubicBezTo>
                <a:cubicBezTo>
                  <a:pt x="17677" y="9619"/>
                  <a:pt x="17760" y="9955"/>
                  <a:pt x="17861" y="10164"/>
                </a:cubicBezTo>
                <a:cubicBezTo>
                  <a:pt x="18108" y="10674"/>
                  <a:pt x="17865" y="10756"/>
                  <a:pt x="17252" y="10368"/>
                </a:cubicBezTo>
                <a:cubicBezTo>
                  <a:pt x="16262" y="9743"/>
                  <a:pt x="16111" y="9413"/>
                  <a:pt x="16509" y="8744"/>
                </a:cubicBezTo>
                <a:cubicBezTo>
                  <a:pt x="16718" y="8396"/>
                  <a:pt x="16916" y="8226"/>
                  <a:pt x="17103" y="8234"/>
                </a:cubicBezTo>
                <a:close/>
                <a:moveTo>
                  <a:pt x="18422" y="11531"/>
                </a:moveTo>
                <a:cubicBezTo>
                  <a:pt x="18629" y="11548"/>
                  <a:pt x="18857" y="11747"/>
                  <a:pt x="18857" y="11937"/>
                </a:cubicBezTo>
                <a:cubicBezTo>
                  <a:pt x="18857" y="12089"/>
                  <a:pt x="18620" y="12195"/>
                  <a:pt x="18463" y="12113"/>
                </a:cubicBezTo>
                <a:cubicBezTo>
                  <a:pt x="18259" y="12007"/>
                  <a:pt x="18163" y="11569"/>
                  <a:pt x="18336" y="11535"/>
                </a:cubicBezTo>
                <a:cubicBezTo>
                  <a:pt x="18364" y="11529"/>
                  <a:pt x="18392" y="11528"/>
                  <a:pt x="18422" y="11531"/>
                </a:cubicBezTo>
                <a:close/>
                <a:moveTo>
                  <a:pt x="3284" y="12065"/>
                </a:moveTo>
                <a:cubicBezTo>
                  <a:pt x="3344" y="12063"/>
                  <a:pt x="3401" y="12079"/>
                  <a:pt x="3486" y="12112"/>
                </a:cubicBezTo>
                <a:cubicBezTo>
                  <a:pt x="3640" y="12171"/>
                  <a:pt x="3636" y="12210"/>
                  <a:pt x="3468" y="12283"/>
                </a:cubicBezTo>
                <a:cubicBezTo>
                  <a:pt x="3283" y="12364"/>
                  <a:pt x="3222" y="12367"/>
                  <a:pt x="3052" y="12301"/>
                </a:cubicBezTo>
                <a:cubicBezTo>
                  <a:pt x="2899" y="12242"/>
                  <a:pt x="2903" y="12203"/>
                  <a:pt x="3070" y="12130"/>
                </a:cubicBezTo>
                <a:cubicBezTo>
                  <a:pt x="3162" y="12089"/>
                  <a:pt x="3225" y="12068"/>
                  <a:pt x="3284" y="12065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8F4998-9DBF-8C4D-8EF3-FB22B417A721}"/>
              </a:ext>
            </a:extLst>
          </p:cNvPr>
          <p:cNvCxnSpPr>
            <a:cxnSpLocks/>
          </p:cNvCxnSpPr>
          <p:nvPr/>
        </p:nvCxnSpPr>
        <p:spPr>
          <a:xfrm flipH="1">
            <a:off x="7878553" y="2494003"/>
            <a:ext cx="2047984" cy="3692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9975F7-327A-5541-BB22-4806C899784D}"/>
              </a:ext>
            </a:extLst>
          </p:cNvPr>
          <p:cNvCxnSpPr>
            <a:cxnSpLocks/>
          </p:cNvCxnSpPr>
          <p:nvPr/>
        </p:nvCxnSpPr>
        <p:spPr>
          <a:xfrm flipH="1">
            <a:off x="7564582" y="4494178"/>
            <a:ext cx="1589146" cy="962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F6F733D-9F73-CF4F-81CD-BF4D198A4BF8}"/>
              </a:ext>
            </a:extLst>
          </p:cNvPr>
          <p:cNvCxnSpPr>
            <a:cxnSpLocks/>
          </p:cNvCxnSpPr>
          <p:nvPr/>
        </p:nvCxnSpPr>
        <p:spPr>
          <a:xfrm flipH="1" flipV="1">
            <a:off x="2431915" y="2276272"/>
            <a:ext cx="1807576" cy="1945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8643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2">
            <a:extLst>
              <a:ext uri="{FF2B5EF4-FFF2-40B4-BE49-F238E27FC236}">
                <a16:creationId xmlns:a16="http://schemas.microsoft.com/office/drawing/2014/main" id="{38F9E09D-85FF-6032-1347-71200A268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"/>
            <a:ext cx="12191999" cy="685807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27115-CD29-4F4E-B881-9EC2071961CF}"/>
              </a:ext>
            </a:extLst>
          </p:cNvPr>
          <p:cNvSpPr>
            <a:spLocks noGrp="1"/>
          </p:cNvSpPr>
          <p:nvPr/>
        </p:nvSpPr>
        <p:spPr>
          <a:xfrm>
            <a:off x="722959" y="1139166"/>
            <a:ext cx="4372992" cy="4967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The </a:t>
            </a:r>
            <a:r>
              <a:rPr lang="en-GB" b="1" dirty="0"/>
              <a:t>genitals </a:t>
            </a:r>
            <a:r>
              <a:rPr lang="en-GB" dirty="0"/>
              <a:t>are the private parts of our bodies. For the boy the penis and scrotum and for a girl the vulva.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Connected to our genitals, inside our body, are parts of our body called </a:t>
            </a:r>
            <a:r>
              <a:rPr lang="en-GB" b="1" dirty="0"/>
              <a:t>reproductive organs </a:t>
            </a:r>
            <a:r>
              <a:rPr lang="en-GB" dirty="0"/>
              <a:t>because they are used to make a baby.</a:t>
            </a:r>
          </a:p>
        </p:txBody>
      </p:sp>
    </p:spTree>
    <p:extLst>
      <p:ext uri="{BB962C8B-B14F-4D97-AF65-F5344CB8AC3E}">
        <p14:creationId xmlns:p14="http://schemas.microsoft.com/office/powerpoint/2010/main" val="3077330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0FC4EFDE-F6ED-2753-050B-435BCDDC3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886" t="11689" r="17356" b="23549"/>
          <a:stretch>
            <a:fillRect/>
          </a:stretch>
        </p:blipFill>
        <p:spPr>
          <a:xfrm>
            <a:off x="7508942" y="340092"/>
            <a:ext cx="2096876" cy="6517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593" extrusionOk="0">
                <a:moveTo>
                  <a:pt x="10632" y="1"/>
                </a:moveTo>
                <a:cubicBezTo>
                  <a:pt x="10201" y="-7"/>
                  <a:pt x="9758" y="22"/>
                  <a:pt x="9122" y="84"/>
                </a:cubicBezTo>
                <a:cubicBezTo>
                  <a:pt x="7626" y="229"/>
                  <a:pt x="6132" y="1033"/>
                  <a:pt x="6438" y="1528"/>
                </a:cubicBezTo>
                <a:cubicBezTo>
                  <a:pt x="6517" y="1656"/>
                  <a:pt x="6481" y="1821"/>
                  <a:pt x="6358" y="1896"/>
                </a:cubicBezTo>
                <a:cubicBezTo>
                  <a:pt x="6057" y="2078"/>
                  <a:pt x="6452" y="2525"/>
                  <a:pt x="7077" y="2708"/>
                </a:cubicBezTo>
                <a:cubicBezTo>
                  <a:pt x="7649" y="2876"/>
                  <a:pt x="8232" y="3296"/>
                  <a:pt x="8232" y="3540"/>
                </a:cubicBezTo>
                <a:cubicBezTo>
                  <a:pt x="8232" y="3634"/>
                  <a:pt x="8025" y="3797"/>
                  <a:pt x="7770" y="3902"/>
                </a:cubicBezTo>
                <a:cubicBezTo>
                  <a:pt x="7228" y="4125"/>
                  <a:pt x="4612" y="4647"/>
                  <a:pt x="4034" y="4647"/>
                </a:cubicBezTo>
                <a:cubicBezTo>
                  <a:pt x="3200" y="4647"/>
                  <a:pt x="1954" y="5015"/>
                  <a:pt x="1398" y="5424"/>
                </a:cubicBezTo>
                <a:cubicBezTo>
                  <a:pt x="919" y="5778"/>
                  <a:pt x="823" y="6012"/>
                  <a:pt x="654" y="7242"/>
                </a:cubicBezTo>
                <a:cubicBezTo>
                  <a:pt x="548" y="8018"/>
                  <a:pt x="354" y="8753"/>
                  <a:pt x="226" y="8874"/>
                </a:cubicBezTo>
                <a:cubicBezTo>
                  <a:pt x="-80" y="9164"/>
                  <a:pt x="-75" y="10770"/>
                  <a:pt x="234" y="11294"/>
                </a:cubicBezTo>
                <a:cubicBezTo>
                  <a:pt x="368" y="11520"/>
                  <a:pt x="486" y="12169"/>
                  <a:pt x="496" y="12735"/>
                </a:cubicBezTo>
                <a:cubicBezTo>
                  <a:pt x="520" y="14067"/>
                  <a:pt x="823" y="14416"/>
                  <a:pt x="2121" y="14606"/>
                </a:cubicBezTo>
                <a:cubicBezTo>
                  <a:pt x="2636" y="14681"/>
                  <a:pt x="3152" y="14781"/>
                  <a:pt x="3269" y="14827"/>
                </a:cubicBezTo>
                <a:cubicBezTo>
                  <a:pt x="3385" y="14873"/>
                  <a:pt x="3603" y="15253"/>
                  <a:pt x="3754" y="15673"/>
                </a:cubicBezTo>
                <a:cubicBezTo>
                  <a:pt x="3904" y="16092"/>
                  <a:pt x="4175" y="16625"/>
                  <a:pt x="4354" y="16856"/>
                </a:cubicBezTo>
                <a:cubicBezTo>
                  <a:pt x="4534" y="17086"/>
                  <a:pt x="4677" y="17396"/>
                  <a:pt x="4673" y="17542"/>
                </a:cubicBezTo>
                <a:cubicBezTo>
                  <a:pt x="4645" y="18654"/>
                  <a:pt x="4977" y="20435"/>
                  <a:pt x="5388" y="21376"/>
                </a:cubicBezTo>
                <a:cubicBezTo>
                  <a:pt x="5428" y="21467"/>
                  <a:pt x="5441" y="21512"/>
                  <a:pt x="5476" y="21593"/>
                </a:cubicBezTo>
                <a:lnTo>
                  <a:pt x="8732" y="21593"/>
                </a:lnTo>
                <a:cubicBezTo>
                  <a:pt x="8818" y="21288"/>
                  <a:pt x="8954" y="20993"/>
                  <a:pt x="9147" y="20737"/>
                </a:cubicBezTo>
                <a:cubicBezTo>
                  <a:pt x="9714" y="19988"/>
                  <a:pt x="9751" y="19623"/>
                  <a:pt x="9337" y="18916"/>
                </a:cubicBezTo>
                <a:cubicBezTo>
                  <a:pt x="9148" y="18595"/>
                  <a:pt x="9117" y="18299"/>
                  <a:pt x="9246" y="18076"/>
                </a:cubicBezTo>
                <a:cubicBezTo>
                  <a:pt x="9356" y="17887"/>
                  <a:pt x="9532" y="17132"/>
                  <a:pt x="9636" y="16398"/>
                </a:cubicBezTo>
                <a:cubicBezTo>
                  <a:pt x="9823" y="15085"/>
                  <a:pt x="10161" y="14497"/>
                  <a:pt x="10762" y="14433"/>
                </a:cubicBezTo>
                <a:cubicBezTo>
                  <a:pt x="11294" y="14376"/>
                  <a:pt x="11568" y="14819"/>
                  <a:pt x="11770" y="16055"/>
                </a:cubicBezTo>
                <a:cubicBezTo>
                  <a:pt x="11885" y="16760"/>
                  <a:pt x="12141" y="17485"/>
                  <a:pt x="12375" y="17771"/>
                </a:cubicBezTo>
                <a:cubicBezTo>
                  <a:pt x="12657" y="18115"/>
                  <a:pt x="12766" y="18502"/>
                  <a:pt x="12730" y="19030"/>
                </a:cubicBezTo>
                <a:cubicBezTo>
                  <a:pt x="12690" y="19598"/>
                  <a:pt x="12809" y="19968"/>
                  <a:pt x="13189" y="20480"/>
                </a:cubicBezTo>
                <a:cubicBezTo>
                  <a:pt x="13442" y="20820"/>
                  <a:pt x="13597" y="21169"/>
                  <a:pt x="13668" y="21593"/>
                </a:cubicBezTo>
                <a:lnTo>
                  <a:pt x="16398" y="21593"/>
                </a:lnTo>
                <a:cubicBezTo>
                  <a:pt x="16462" y="21445"/>
                  <a:pt x="16532" y="21291"/>
                  <a:pt x="16616" y="21128"/>
                </a:cubicBezTo>
                <a:cubicBezTo>
                  <a:pt x="17138" y="20116"/>
                  <a:pt x="17201" y="19830"/>
                  <a:pt x="17050" y="19144"/>
                </a:cubicBezTo>
                <a:cubicBezTo>
                  <a:pt x="16690" y="17510"/>
                  <a:pt x="16711" y="17062"/>
                  <a:pt x="17179" y="16245"/>
                </a:cubicBezTo>
                <a:cubicBezTo>
                  <a:pt x="17431" y="15805"/>
                  <a:pt x="17700" y="15313"/>
                  <a:pt x="17775" y="15153"/>
                </a:cubicBezTo>
                <a:cubicBezTo>
                  <a:pt x="17895" y="14898"/>
                  <a:pt x="18036" y="14845"/>
                  <a:pt x="18941" y="14719"/>
                </a:cubicBezTo>
                <a:cubicBezTo>
                  <a:pt x="20613" y="14487"/>
                  <a:pt x="20754" y="14360"/>
                  <a:pt x="20854" y="12983"/>
                </a:cubicBezTo>
                <a:cubicBezTo>
                  <a:pt x="20902" y="12322"/>
                  <a:pt x="21048" y="11524"/>
                  <a:pt x="21178" y="11209"/>
                </a:cubicBezTo>
                <a:cubicBezTo>
                  <a:pt x="21498" y="10440"/>
                  <a:pt x="21520" y="9449"/>
                  <a:pt x="21225" y="9137"/>
                </a:cubicBezTo>
                <a:cubicBezTo>
                  <a:pt x="20963" y="8860"/>
                  <a:pt x="20677" y="7757"/>
                  <a:pt x="20584" y="6670"/>
                </a:cubicBezTo>
                <a:cubicBezTo>
                  <a:pt x="20508" y="5780"/>
                  <a:pt x="19872" y="5205"/>
                  <a:pt x="18602" y="4879"/>
                </a:cubicBezTo>
                <a:cubicBezTo>
                  <a:pt x="18105" y="4752"/>
                  <a:pt x="17503" y="4646"/>
                  <a:pt x="17263" y="4645"/>
                </a:cubicBezTo>
                <a:cubicBezTo>
                  <a:pt x="17023" y="4643"/>
                  <a:pt x="15979" y="4498"/>
                  <a:pt x="14944" y="4321"/>
                </a:cubicBezTo>
                <a:cubicBezTo>
                  <a:pt x="13536" y="4080"/>
                  <a:pt x="13003" y="3946"/>
                  <a:pt x="12835" y="3788"/>
                </a:cubicBezTo>
                <a:cubicBezTo>
                  <a:pt x="12549" y="3519"/>
                  <a:pt x="12952" y="3007"/>
                  <a:pt x="13746" y="2628"/>
                </a:cubicBezTo>
                <a:cubicBezTo>
                  <a:pt x="14262" y="2381"/>
                  <a:pt x="14327" y="2269"/>
                  <a:pt x="14332" y="1621"/>
                </a:cubicBezTo>
                <a:cubicBezTo>
                  <a:pt x="14336" y="1135"/>
                  <a:pt x="14227" y="821"/>
                  <a:pt x="14003" y="681"/>
                </a:cubicBezTo>
                <a:cubicBezTo>
                  <a:pt x="13818" y="565"/>
                  <a:pt x="13729" y="450"/>
                  <a:pt x="13807" y="425"/>
                </a:cubicBezTo>
                <a:cubicBezTo>
                  <a:pt x="13885" y="399"/>
                  <a:pt x="13749" y="357"/>
                  <a:pt x="13503" y="330"/>
                </a:cubicBezTo>
                <a:cubicBezTo>
                  <a:pt x="13258" y="304"/>
                  <a:pt x="12610" y="217"/>
                  <a:pt x="12061" y="138"/>
                </a:cubicBezTo>
                <a:cubicBezTo>
                  <a:pt x="11480" y="53"/>
                  <a:pt x="11062" y="9"/>
                  <a:pt x="10632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BDF7D800-D08C-429F-5C30-D89DAC619A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165" t="5401" r="9307"/>
          <a:stretch>
            <a:fillRect/>
          </a:stretch>
        </p:blipFill>
        <p:spPr>
          <a:xfrm>
            <a:off x="9971644" y="882299"/>
            <a:ext cx="1887121" cy="5975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598" extrusionOk="0">
                <a:moveTo>
                  <a:pt x="11132" y="0"/>
                </a:moveTo>
                <a:cubicBezTo>
                  <a:pt x="10050" y="-2"/>
                  <a:pt x="9644" y="22"/>
                  <a:pt x="8898" y="136"/>
                </a:cubicBezTo>
                <a:cubicBezTo>
                  <a:pt x="7756" y="309"/>
                  <a:pt x="6940" y="546"/>
                  <a:pt x="6796" y="745"/>
                </a:cubicBezTo>
                <a:cubicBezTo>
                  <a:pt x="6734" y="830"/>
                  <a:pt x="6474" y="1045"/>
                  <a:pt x="6217" y="1223"/>
                </a:cubicBezTo>
                <a:cubicBezTo>
                  <a:pt x="5574" y="1668"/>
                  <a:pt x="5153" y="2274"/>
                  <a:pt x="5131" y="2788"/>
                </a:cubicBezTo>
                <a:cubicBezTo>
                  <a:pt x="5121" y="3026"/>
                  <a:pt x="5021" y="3273"/>
                  <a:pt x="4907" y="3338"/>
                </a:cubicBezTo>
                <a:cubicBezTo>
                  <a:pt x="4595" y="3517"/>
                  <a:pt x="4659" y="3812"/>
                  <a:pt x="5065" y="4061"/>
                </a:cubicBezTo>
                <a:cubicBezTo>
                  <a:pt x="5359" y="4242"/>
                  <a:pt x="5392" y="4305"/>
                  <a:pt x="5234" y="4386"/>
                </a:cubicBezTo>
                <a:cubicBezTo>
                  <a:pt x="5126" y="4441"/>
                  <a:pt x="5039" y="4536"/>
                  <a:pt x="5039" y="4597"/>
                </a:cubicBezTo>
                <a:cubicBezTo>
                  <a:pt x="5039" y="4676"/>
                  <a:pt x="4830" y="4736"/>
                  <a:pt x="4305" y="4808"/>
                </a:cubicBezTo>
                <a:cubicBezTo>
                  <a:pt x="3211" y="4959"/>
                  <a:pt x="2446" y="5203"/>
                  <a:pt x="1942" y="5562"/>
                </a:cubicBezTo>
                <a:cubicBezTo>
                  <a:pt x="1563" y="5832"/>
                  <a:pt x="1479" y="5982"/>
                  <a:pt x="1414" y="6495"/>
                </a:cubicBezTo>
                <a:cubicBezTo>
                  <a:pt x="1372" y="6831"/>
                  <a:pt x="1250" y="7551"/>
                  <a:pt x="1145" y="8095"/>
                </a:cubicBezTo>
                <a:cubicBezTo>
                  <a:pt x="1039" y="8639"/>
                  <a:pt x="997" y="9171"/>
                  <a:pt x="1050" y="9277"/>
                </a:cubicBezTo>
                <a:cubicBezTo>
                  <a:pt x="1112" y="9398"/>
                  <a:pt x="1002" y="9652"/>
                  <a:pt x="753" y="9961"/>
                </a:cubicBezTo>
                <a:cubicBezTo>
                  <a:pt x="368" y="10436"/>
                  <a:pt x="358" y="10506"/>
                  <a:pt x="428" y="12072"/>
                </a:cubicBezTo>
                <a:cubicBezTo>
                  <a:pt x="489" y="13418"/>
                  <a:pt x="458" y="13736"/>
                  <a:pt x="244" y="13961"/>
                </a:cubicBezTo>
                <a:cubicBezTo>
                  <a:pt x="-86" y="14308"/>
                  <a:pt x="-82" y="14499"/>
                  <a:pt x="262" y="14828"/>
                </a:cubicBezTo>
                <a:cubicBezTo>
                  <a:pt x="640" y="15189"/>
                  <a:pt x="1379" y="15476"/>
                  <a:pt x="2244" y="15599"/>
                </a:cubicBezTo>
                <a:lnTo>
                  <a:pt x="2963" y="15701"/>
                </a:lnTo>
                <a:lnTo>
                  <a:pt x="3076" y="16180"/>
                </a:lnTo>
                <a:cubicBezTo>
                  <a:pt x="3139" y="16444"/>
                  <a:pt x="3366" y="16890"/>
                  <a:pt x="3580" y="17171"/>
                </a:cubicBezTo>
                <a:cubicBezTo>
                  <a:pt x="3882" y="17567"/>
                  <a:pt x="3938" y="17737"/>
                  <a:pt x="3828" y="17926"/>
                </a:cubicBezTo>
                <a:cubicBezTo>
                  <a:pt x="3749" y="18061"/>
                  <a:pt x="3690" y="18340"/>
                  <a:pt x="3696" y="18548"/>
                </a:cubicBezTo>
                <a:cubicBezTo>
                  <a:pt x="3702" y="18756"/>
                  <a:pt x="3552" y="19157"/>
                  <a:pt x="3363" y="19439"/>
                </a:cubicBezTo>
                <a:cubicBezTo>
                  <a:pt x="3104" y="19826"/>
                  <a:pt x="3019" y="20153"/>
                  <a:pt x="3017" y="20774"/>
                </a:cubicBezTo>
                <a:lnTo>
                  <a:pt x="3015" y="21598"/>
                </a:lnTo>
                <a:lnTo>
                  <a:pt x="6877" y="21598"/>
                </a:lnTo>
                <a:lnTo>
                  <a:pt x="7334" y="21153"/>
                </a:lnTo>
                <a:cubicBezTo>
                  <a:pt x="7752" y="20746"/>
                  <a:pt x="7793" y="20632"/>
                  <a:pt x="7805" y="19844"/>
                </a:cubicBezTo>
                <a:cubicBezTo>
                  <a:pt x="7818" y="19001"/>
                  <a:pt x="7832" y="18969"/>
                  <a:pt x="8364" y="18538"/>
                </a:cubicBezTo>
                <a:cubicBezTo>
                  <a:pt x="8855" y="18140"/>
                  <a:pt x="8927" y="18009"/>
                  <a:pt x="9084" y="17216"/>
                </a:cubicBezTo>
                <a:cubicBezTo>
                  <a:pt x="9289" y="16184"/>
                  <a:pt x="9450" y="15828"/>
                  <a:pt x="10033" y="15126"/>
                </a:cubicBezTo>
                <a:cubicBezTo>
                  <a:pt x="10269" y="14841"/>
                  <a:pt x="10484" y="14451"/>
                  <a:pt x="10510" y="14260"/>
                </a:cubicBezTo>
                <a:cubicBezTo>
                  <a:pt x="10554" y="13937"/>
                  <a:pt x="10590" y="13908"/>
                  <a:pt x="10990" y="13874"/>
                </a:cubicBezTo>
                <a:cubicBezTo>
                  <a:pt x="11227" y="13853"/>
                  <a:pt x="11463" y="13851"/>
                  <a:pt x="11516" y="13867"/>
                </a:cubicBezTo>
                <a:cubicBezTo>
                  <a:pt x="11568" y="13884"/>
                  <a:pt x="11611" y="14057"/>
                  <a:pt x="11612" y="14253"/>
                </a:cubicBezTo>
                <a:cubicBezTo>
                  <a:pt x="11613" y="14458"/>
                  <a:pt x="11826" y="14892"/>
                  <a:pt x="12118" y="15283"/>
                </a:cubicBezTo>
                <a:cubicBezTo>
                  <a:pt x="12583" y="15906"/>
                  <a:pt x="12698" y="16154"/>
                  <a:pt x="13119" y="17442"/>
                </a:cubicBezTo>
                <a:cubicBezTo>
                  <a:pt x="13201" y="17694"/>
                  <a:pt x="13474" y="18095"/>
                  <a:pt x="13726" y="18333"/>
                </a:cubicBezTo>
                <a:cubicBezTo>
                  <a:pt x="14140" y="18723"/>
                  <a:pt x="14187" y="18847"/>
                  <a:pt x="14218" y="19627"/>
                </a:cubicBezTo>
                <a:cubicBezTo>
                  <a:pt x="14249" y="20388"/>
                  <a:pt x="14310" y="20558"/>
                  <a:pt x="14729" y="21045"/>
                </a:cubicBezTo>
                <a:lnTo>
                  <a:pt x="15204" y="21598"/>
                </a:lnTo>
                <a:lnTo>
                  <a:pt x="19026" y="21598"/>
                </a:lnTo>
                <a:lnTo>
                  <a:pt x="19026" y="20687"/>
                </a:lnTo>
                <a:cubicBezTo>
                  <a:pt x="19026" y="20148"/>
                  <a:pt x="18927" y="19592"/>
                  <a:pt x="18785" y="19324"/>
                </a:cubicBezTo>
                <a:cubicBezTo>
                  <a:pt x="18537" y="18855"/>
                  <a:pt x="18505" y="16987"/>
                  <a:pt x="18744" y="16864"/>
                </a:cubicBezTo>
                <a:cubicBezTo>
                  <a:pt x="18810" y="16829"/>
                  <a:pt x="18941" y="16477"/>
                  <a:pt x="19035" y="16082"/>
                </a:cubicBezTo>
                <a:lnTo>
                  <a:pt x="19204" y="15364"/>
                </a:lnTo>
                <a:lnTo>
                  <a:pt x="20152" y="15057"/>
                </a:lnTo>
                <a:cubicBezTo>
                  <a:pt x="21304" y="14684"/>
                  <a:pt x="21514" y="14428"/>
                  <a:pt x="21100" y="13907"/>
                </a:cubicBezTo>
                <a:cubicBezTo>
                  <a:pt x="20835" y="13572"/>
                  <a:pt x="20836" y="13590"/>
                  <a:pt x="21153" y="10624"/>
                </a:cubicBezTo>
                <a:cubicBezTo>
                  <a:pt x="21246" y="9753"/>
                  <a:pt x="21224" y="9632"/>
                  <a:pt x="20916" y="9329"/>
                </a:cubicBezTo>
                <a:cubicBezTo>
                  <a:pt x="20572" y="8990"/>
                  <a:pt x="20500" y="8706"/>
                  <a:pt x="20224" y="6566"/>
                </a:cubicBezTo>
                <a:cubicBezTo>
                  <a:pt x="20068" y="5354"/>
                  <a:pt x="19671" y="5051"/>
                  <a:pt x="17874" y="4767"/>
                </a:cubicBezTo>
                <a:cubicBezTo>
                  <a:pt x="16800" y="4597"/>
                  <a:pt x="16642" y="4490"/>
                  <a:pt x="17142" y="4274"/>
                </a:cubicBezTo>
                <a:cubicBezTo>
                  <a:pt x="17436" y="4147"/>
                  <a:pt x="17473" y="4061"/>
                  <a:pt x="17423" y="3646"/>
                </a:cubicBezTo>
                <a:cubicBezTo>
                  <a:pt x="17308" y="2700"/>
                  <a:pt x="17193" y="2342"/>
                  <a:pt x="16943" y="2150"/>
                </a:cubicBezTo>
                <a:cubicBezTo>
                  <a:pt x="16803" y="2043"/>
                  <a:pt x="16639" y="1839"/>
                  <a:pt x="16577" y="1697"/>
                </a:cubicBezTo>
                <a:cubicBezTo>
                  <a:pt x="16418" y="1331"/>
                  <a:pt x="16061" y="1008"/>
                  <a:pt x="15655" y="862"/>
                </a:cubicBezTo>
                <a:cubicBezTo>
                  <a:pt x="15464" y="794"/>
                  <a:pt x="15028" y="631"/>
                  <a:pt x="14687" y="502"/>
                </a:cubicBezTo>
                <a:cubicBezTo>
                  <a:pt x="14346" y="373"/>
                  <a:pt x="13912" y="244"/>
                  <a:pt x="13723" y="216"/>
                </a:cubicBezTo>
                <a:cubicBezTo>
                  <a:pt x="13534" y="188"/>
                  <a:pt x="13172" y="128"/>
                  <a:pt x="12917" y="84"/>
                </a:cubicBezTo>
                <a:cubicBezTo>
                  <a:pt x="12623" y="32"/>
                  <a:pt x="11975" y="2"/>
                  <a:pt x="11132" y="0"/>
                </a:cubicBezTo>
                <a:close/>
                <a:moveTo>
                  <a:pt x="17103" y="8234"/>
                </a:moveTo>
                <a:cubicBezTo>
                  <a:pt x="17130" y="8235"/>
                  <a:pt x="17156" y="8240"/>
                  <a:pt x="17182" y="8248"/>
                </a:cubicBezTo>
                <a:cubicBezTo>
                  <a:pt x="17390" y="8315"/>
                  <a:pt x="17671" y="8979"/>
                  <a:pt x="17675" y="9416"/>
                </a:cubicBezTo>
                <a:cubicBezTo>
                  <a:pt x="17677" y="9619"/>
                  <a:pt x="17760" y="9955"/>
                  <a:pt x="17861" y="10164"/>
                </a:cubicBezTo>
                <a:cubicBezTo>
                  <a:pt x="18108" y="10674"/>
                  <a:pt x="17865" y="10756"/>
                  <a:pt x="17252" y="10368"/>
                </a:cubicBezTo>
                <a:cubicBezTo>
                  <a:pt x="16262" y="9743"/>
                  <a:pt x="16111" y="9413"/>
                  <a:pt x="16509" y="8744"/>
                </a:cubicBezTo>
                <a:cubicBezTo>
                  <a:pt x="16718" y="8396"/>
                  <a:pt x="16916" y="8226"/>
                  <a:pt x="17103" y="8234"/>
                </a:cubicBezTo>
                <a:close/>
                <a:moveTo>
                  <a:pt x="18422" y="11531"/>
                </a:moveTo>
                <a:cubicBezTo>
                  <a:pt x="18629" y="11548"/>
                  <a:pt x="18857" y="11747"/>
                  <a:pt x="18857" y="11937"/>
                </a:cubicBezTo>
                <a:cubicBezTo>
                  <a:pt x="18857" y="12089"/>
                  <a:pt x="18620" y="12195"/>
                  <a:pt x="18463" y="12113"/>
                </a:cubicBezTo>
                <a:cubicBezTo>
                  <a:pt x="18259" y="12007"/>
                  <a:pt x="18163" y="11569"/>
                  <a:pt x="18336" y="11535"/>
                </a:cubicBezTo>
                <a:cubicBezTo>
                  <a:pt x="18364" y="11529"/>
                  <a:pt x="18392" y="11528"/>
                  <a:pt x="18422" y="11531"/>
                </a:cubicBezTo>
                <a:close/>
                <a:moveTo>
                  <a:pt x="3284" y="12065"/>
                </a:moveTo>
                <a:cubicBezTo>
                  <a:pt x="3344" y="12063"/>
                  <a:pt x="3401" y="12079"/>
                  <a:pt x="3486" y="12112"/>
                </a:cubicBezTo>
                <a:cubicBezTo>
                  <a:pt x="3640" y="12171"/>
                  <a:pt x="3636" y="12210"/>
                  <a:pt x="3468" y="12283"/>
                </a:cubicBezTo>
                <a:cubicBezTo>
                  <a:pt x="3283" y="12364"/>
                  <a:pt x="3222" y="12367"/>
                  <a:pt x="3052" y="12301"/>
                </a:cubicBezTo>
                <a:cubicBezTo>
                  <a:pt x="2899" y="12242"/>
                  <a:pt x="2903" y="12203"/>
                  <a:pt x="3070" y="12130"/>
                </a:cubicBezTo>
                <a:cubicBezTo>
                  <a:pt x="3162" y="12089"/>
                  <a:pt x="3225" y="12068"/>
                  <a:pt x="3284" y="1206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5B5DC4-B5F1-244C-61B7-82A1F6C0544F}"/>
              </a:ext>
            </a:extLst>
          </p:cNvPr>
          <p:cNvSpPr>
            <a:spLocks noGrp="1"/>
          </p:cNvSpPr>
          <p:nvPr/>
        </p:nvSpPr>
        <p:spPr>
          <a:xfrm>
            <a:off x="722959" y="1139166"/>
            <a:ext cx="4372992" cy="4967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The </a:t>
            </a:r>
            <a:r>
              <a:rPr lang="en-GB" b="1" dirty="0"/>
              <a:t>genitals </a:t>
            </a:r>
            <a:r>
              <a:rPr lang="en-GB" dirty="0"/>
              <a:t>are the private parts of our bodies. For the boy the penis and scrotum and for a girl the vulva.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Connected to our genitals, inside our body, are parts of our body called </a:t>
            </a:r>
            <a:r>
              <a:rPr lang="en-GB" b="1" dirty="0"/>
              <a:t>reproductive organs </a:t>
            </a:r>
            <a:r>
              <a:rPr lang="en-GB" dirty="0"/>
              <a:t>because they are used to make a baby.</a:t>
            </a:r>
          </a:p>
        </p:txBody>
      </p:sp>
    </p:spTree>
    <p:extLst>
      <p:ext uri="{BB962C8B-B14F-4D97-AF65-F5344CB8AC3E}">
        <p14:creationId xmlns:p14="http://schemas.microsoft.com/office/powerpoint/2010/main" val="3972771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167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body: Names of parts of the body and their functions </dc:title>
  <dc:creator>Colin Morrison</dc:creator>
  <cp:lastModifiedBy>Kirsty Moffat</cp:lastModifiedBy>
  <cp:revision>2</cp:revision>
  <dcterms:created xsi:type="dcterms:W3CDTF">2020-06-18T14:23:03Z</dcterms:created>
  <dcterms:modified xsi:type="dcterms:W3CDTF">2023-11-16T15:40:53Z</dcterms:modified>
</cp:coreProperties>
</file>