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7"/>
  </p:notesMasterIdLst>
  <p:sldIdLst>
    <p:sldId id="264" r:id="rId2"/>
    <p:sldId id="271" r:id="rId3"/>
    <p:sldId id="277" r:id="rId4"/>
    <p:sldId id="265" r:id="rId5"/>
    <p:sldId id="26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407"/>
  </p:normalViewPr>
  <p:slideViewPr>
    <p:cSldViewPr snapToGrid="0" snapToObjects="1">
      <p:cViewPr varScale="1">
        <p:scale>
          <a:sx n="79" d="100"/>
          <a:sy n="79" d="100"/>
        </p:scale>
        <p:origin x="96" y="3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Moffat" userId="dd22a14b775b49ae" providerId="LiveId" clId="{E69A1147-F721-4551-8CB3-404F085972D4}"/>
    <pc:docChg chg="delSld modSld">
      <pc:chgData name="Kirsty Moffat" userId="dd22a14b775b49ae" providerId="LiveId" clId="{E69A1147-F721-4551-8CB3-404F085972D4}" dt="2025-02-28T13:51:45.548" v="1" actId="47"/>
      <pc:docMkLst>
        <pc:docMk/>
      </pc:docMkLst>
      <pc:sldChg chg="del modNotesTx">
        <pc:chgData name="Kirsty Moffat" userId="dd22a14b775b49ae" providerId="LiveId" clId="{E69A1147-F721-4551-8CB3-404F085972D4}" dt="2025-02-28T13:51:45.548" v="1" actId="47"/>
        <pc:sldMkLst>
          <pc:docMk/>
          <pc:sldMk cId="979449192" sldId="256"/>
        </pc:sldMkLst>
      </pc:sldChg>
    </pc:docChg>
  </pc:docChgLst>
  <pc:docChgLst>
    <pc:chgData name="Kirsty Moffat" userId="dd22a14b775b49ae" providerId="LiveId" clId="{9DE41234-0584-4248-87E7-D4F697171A62}"/>
    <pc:docChg chg="custSel addSld delSld modSld">
      <pc:chgData name="Kirsty Moffat" userId="dd22a14b775b49ae" providerId="LiveId" clId="{9DE41234-0584-4248-87E7-D4F697171A62}" dt="2024-06-27T14:57:57.048" v="457" actId="47"/>
      <pc:docMkLst>
        <pc:docMk/>
      </pc:docMkLst>
      <pc:sldChg chg="modSp mod modNotesTx">
        <pc:chgData name="Kirsty Moffat" userId="dd22a14b775b49ae" providerId="LiveId" clId="{9DE41234-0584-4248-87E7-D4F697171A62}" dt="2024-06-27T10:21:52.337" v="147" actId="20577"/>
        <pc:sldMkLst>
          <pc:docMk/>
          <pc:sldMk cId="979449192" sldId="256"/>
        </pc:sldMkLst>
      </pc:sldChg>
      <pc:sldChg chg="del">
        <pc:chgData name="Kirsty Moffat" userId="dd22a14b775b49ae" providerId="LiveId" clId="{9DE41234-0584-4248-87E7-D4F697171A62}" dt="2024-06-27T14:57:57.048" v="457" actId="47"/>
        <pc:sldMkLst>
          <pc:docMk/>
          <pc:sldMk cId="2633951612" sldId="263"/>
        </pc:sldMkLst>
      </pc:sldChg>
      <pc:sldChg chg="modSp mod modNotesTx">
        <pc:chgData name="Kirsty Moffat" userId="dd22a14b775b49ae" providerId="LiveId" clId="{9DE41234-0584-4248-87E7-D4F697171A62}" dt="2024-06-27T10:22:29.334" v="200" actId="20577"/>
        <pc:sldMkLst>
          <pc:docMk/>
          <pc:sldMk cId="1380577661" sldId="264"/>
        </pc:sldMkLst>
      </pc:sldChg>
      <pc:sldChg chg="addSp delSp modSp mod modNotesTx">
        <pc:chgData name="Kirsty Moffat" userId="dd22a14b775b49ae" providerId="LiveId" clId="{9DE41234-0584-4248-87E7-D4F697171A62}" dt="2024-06-27T10:34:37.645" v="336" actId="20577"/>
        <pc:sldMkLst>
          <pc:docMk/>
          <pc:sldMk cId="1866763301" sldId="265"/>
        </pc:sldMkLst>
      </pc:sldChg>
      <pc:sldChg chg="del">
        <pc:chgData name="Kirsty Moffat" userId="dd22a14b775b49ae" providerId="LiveId" clId="{9DE41234-0584-4248-87E7-D4F697171A62}" dt="2024-06-27T13:56:17.029" v="385" actId="47"/>
        <pc:sldMkLst>
          <pc:docMk/>
          <pc:sldMk cId="1289296944" sldId="266"/>
        </pc:sldMkLst>
      </pc:sldChg>
      <pc:sldChg chg="addSp delSp modSp mod modNotesTx">
        <pc:chgData name="Kirsty Moffat" userId="dd22a14b775b49ae" providerId="LiveId" clId="{9DE41234-0584-4248-87E7-D4F697171A62}" dt="2024-06-27T13:59:23.635" v="454" actId="1076"/>
        <pc:sldMkLst>
          <pc:docMk/>
          <pc:sldMk cId="587344660" sldId="267"/>
        </pc:sldMkLst>
      </pc:sldChg>
      <pc:sldChg chg="del">
        <pc:chgData name="Kirsty Moffat" userId="dd22a14b775b49ae" providerId="LiveId" clId="{9DE41234-0584-4248-87E7-D4F697171A62}" dt="2024-06-27T14:57:55.095" v="456" actId="47"/>
        <pc:sldMkLst>
          <pc:docMk/>
          <pc:sldMk cId="1666859008" sldId="268"/>
        </pc:sldMkLst>
      </pc:sldChg>
      <pc:sldChg chg="del">
        <pc:chgData name="Kirsty Moffat" userId="dd22a14b775b49ae" providerId="LiveId" clId="{9DE41234-0584-4248-87E7-D4F697171A62}" dt="2024-06-27T14:57:48.562" v="455" actId="47"/>
        <pc:sldMkLst>
          <pc:docMk/>
          <pc:sldMk cId="2115399771" sldId="269"/>
        </pc:sldMkLst>
      </pc:sldChg>
      <pc:sldChg chg="modSp mod modNotesTx">
        <pc:chgData name="Kirsty Moffat" userId="dd22a14b775b49ae" providerId="LiveId" clId="{9DE41234-0584-4248-87E7-D4F697171A62}" dt="2024-06-27T10:24:12.814" v="265" actId="20577"/>
        <pc:sldMkLst>
          <pc:docMk/>
          <pc:sldMk cId="1191547832" sldId="271"/>
        </pc:sldMkLst>
      </pc:sldChg>
      <pc:sldChg chg="del">
        <pc:chgData name="Kirsty Moffat" userId="dd22a14b775b49ae" providerId="LiveId" clId="{9DE41234-0584-4248-87E7-D4F697171A62}" dt="2024-06-27T11:32:24.236" v="374" actId="47"/>
        <pc:sldMkLst>
          <pc:docMk/>
          <pc:sldMk cId="1285942129" sldId="273"/>
        </pc:sldMkLst>
      </pc:sldChg>
      <pc:sldChg chg="del">
        <pc:chgData name="Kirsty Moffat" userId="dd22a14b775b49ae" providerId="LiveId" clId="{9DE41234-0584-4248-87E7-D4F697171A62}" dt="2024-06-27T10:43:46.438" v="344" actId="47"/>
        <pc:sldMkLst>
          <pc:docMk/>
          <pc:sldMk cId="1158144931" sldId="274"/>
        </pc:sldMkLst>
      </pc:sldChg>
      <pc:sldChg chg="del">
        <pc:chgData name="Kirsty Moffat" userId="dd22a14b775b49ae" providerId="LiveId" clId="{9DE41234-0584-4248-87E7-D4F697171A62}" dt="2024-06-27T10:43:47.652" v="345" actId="47"/>
        <pc:sldMkLst>
          <pc:docMk/>
          <pc:sldMk cId="2186871633" sldId="275"/>
        </pc:sldMkLst>
      </pc:sldChg>
      <pc:sldChg chg="modSp del mod modNotesTx">
        <pc:chgData name="Kirsty Moffat" userId="dd22a14b775b49ae" providerId="LiveId" clId="{9DE41234-0584-4248-87E7-D4F697171A62}" dt="2024-06-27T11:33:39.209" v="375" actId="47"/>
        <pc:sldMkLst>
          <pc:docMk/>
          <pc:sldMk cId="1528998777" sldId="276"/>
        </pc:sldMkLst>
      </pc:sldChg>
      <pc:sldChg chg="modSp mod modNotesTx">
        <pc:chgData name="Kirsty Moffat" userId="dd22a14b775b49ae" providerId="LiveId" clId="{9DE41234-0584-4248-87E7-D4F697171A62}" dt="2024-06-27T10:24:16.724" v="272" actId="20577"/>
        <pc:sldMkLst>
          <pc:docMk/>
          <pc:sldMk cId="1341343545" sldId="277"/>
        </pc:sldMkLst>
      </pc:sldChg>
      <pc:sldChg chg="delSp add del setBg delDesignElem">
        <pc:chgData name="Kirsty Moffat" userId="dd22a14b775b49ae" providerId="LiveId" clId="{9DE41234-0584-4248-87E7-D4F697171A62}" dt="2024-06-27T10:21:08.039" v="5" actId="47"/>
        <pc:sldMkLst>
          <pc:docMk/>
          <pc:sldMk cId="2349602763" sldId="2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C4DEC2-D373-C144-9989-E48E3CF07E99}" type="datetimeFigureOut">
              <a:rPr lang="en-US" smtClean="0"/>
              <a:t>2/28/2025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FF0F7F-A767-6F44-8124-CE485D4C9FEB}" type="slidenum">
              <a:rPr lang="en-US" smtClean="0"/>
              <a:t>‹#›</a:t>
            </a:fld>
            <a:endParaRPr lang="en-US"/>
          </a:p>
        </p:txBody>
      </p:sp>
    </p:spTree>
    <p:extLst>
      <p:ext uri="{BB962C8B-B14F-4D97-AF65-F5344CB8AC3E}">
        <p14:creationId xmlns:p14="http://schemas.microsoft.com/office/powerpoint/2010/main" val="567738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a:t>
            </a:r>
          </a:p>
        </p:txBody>
      </p:sp>
      <p:sp>
        <p:nvSpPr>
          <p:cNvPr id="4" name="Slide Number Placeholder 3"/>
          <p:cNvSpPr>
            <a:spLocks noGrp="1"/>
          </p:cNvSpPr>
          <p:nvPr>
            <p:ph type="sldNum" sz="quarter" idx="10"/>
          </p:nvPr>
        </p:nvSpPr>
        <p:spPr/>
        <p:txBody>
          <a:bodyPr/>
          <a:lstStyle/>
          <a:p>
            <a:fld id="{D1FF0F7F-A767-6F44-8124-CE485D4C9FEB}" type="slidenum">
              <a:rPr lang="en-US" smtClean="0"/>
              <a:t>1</a:t>
            </a:fld>
            <a:endParaRPr lang="en-US"/>
          </a:p>
        </p:txBody>
      </p:sp>
    </p:spTree>
    <p:extLst>
      <p:ext uri="{BB962C8B-B14F-4D97-AF65-F5344CB8AC3E}">
        <p14:creationId xmlns:p14="http://schemas.microsoft.com/office/powerpoint/2010/main" val="1536663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a:t>
            </a:r>
          </a:p>
        </p:txBody>
      </p:sp>
      <p:sp>
        <p:nvSpPr>
          <p:cNvPr id="4" name="Slide Number Placeholder 3"/>
          <p:cNvSpPr>
            <a:spLocks noGrp="1"/>
          </p:cNvSpPr>
          <p:nvPr>
            <p:ph type="sldNum" sz="quarter" idx="10"/>
          </p:nvPr>
        </p:nvSpPr>
        <p:spPr/>
        <p:txBody>
          <a:bodyPr/>
          <a:lstStyle/>
          <a:p>
            <a:fld id="{D1FF0F7F-A767-6F44-8124-CE485D4C9FEB}" type="slidenum">
              <a:rPr lang="en-US" smtClean="0"/>
              <a:t>2</a:t>
            </a:fld>
            <a:endParaRPr lang="en-US"/>
          </a:p>
        </p:txBody>
      </p:sp>
    </p:spTree>
    <p:extLst>
      <p:ext uri="{BB962C8B-B14F-4D97-AF65-F5344CB8AC3E}">
        <p14:creationId xmlns:p14="http://schemas.microsoft.com/office/powerpoint/2010/main" val="1564943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4</a:t>
            </a:r>
          </a:p>
        </p:txBody>
      </p:sp>
      <p:sp>
        <p:nvSpPr>
          <p:cNvPr id="4" name="Slide Number Placeholder 3"/>
          <p:cNvSpPr>
            <a:spLocks noGrp="1"/>
          </p:cNvSpPr>
          <p:nvPr>
            <p:ph type="sldNum" sz="quarter" idx="5"/>
          </p:nvPr>
        </p:nvSpPr>
        <p:spPr/>
        <p:txBody>
          <a:bodyPr/>
          <a:lstStyle/>
          <a:p>
            <a:fld id="{D1FF0F7F-A767-6F44-8124-CE485D4C9FEB}" type="slidenum">
              <a:rPr lang="en-US" smtClean="0"/>
              <a:t>3</a:t>
            </a:fld>
            <a:endParaRPr lang="en-US"/>
          </a:p>
        </p:txBody>
      </p:sp>
    </p:spTree>
    <p:extLst>
      <p:ext uri="{BB962C8B-B14F-4D97-AF65-F5344CB8AC3E}">
        <p14:creationId xmlns:p14="http://schemas.microsoft.com/office/powerpoint/2010/main" val="1000811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5 – Image by </a:t>
            </a:r>
            <a:r>
              <a:rPr lang="en-GB" dirty="0" err="1"/>
              <a:t>Freepik</a:t>
            </a:r>
            <a:r>
              <a:rPr lang="en-GB" dirty="0"/>
              <a:t> (https://www.freepik.com/free-vector/hand-drawn-red-thread-illustration_35274664.htm#fromView=search&amp;page=1&amp;position=38&amp;uuid=4bdeb78c-ad1b-4ef5-b9c1-ed6e0d5e723d)</a:t>
            </a:r>
          </a:p>
        </p:txBody>
      </p:sp>
      <p:sp>
        <p:nvSpPr>
          <p:cNvPr id="4" name="Slide Number Placeholder 3"/>
          <p:cNvSpPr>
            <a:spLocks noGrp="1"/>
          </p:cNvSpPr>
          <p:nvPr>
            <p:ph type="sldNum" sz="quarter" idx="5"/>
          </p:nvPr>
        </p:nvSpPr>
        <p:spPr/>
        <p:txBody>
          <a:bodyPr/>
          <a:lstStyle/>
          <a:p>
            <a:fld id="{D1FF0F7F-A767-6F44-8124-CE485D4C9FEB}" type="slidenum">
              <a:rPr lang="en-US" smtClean="0"/>
              <a:t>4</a:t>
            </a:fld>
            <a:endParaRPr lang="en-US"/>
          </a:p>
        </p:txBody>
      </p:sp>
    </p:spTree>
    <p:extLst>
      <p:ext uri="{BB962C8B-B14F-4D97-AF65-F5344CB8AC3E}">
        <p14:creationId xmlns:p14="http://schemas.microsoft.com/office/powerpoint/2010/main" val="3181465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11	</a:t>
            </a:r>
          </a:p>
        </p:txBody>
      </p:sp>
      <p:sp>
        <p:nvSpPr>
          <p:cNvPr id="4" name="Slide Number Placeholder 3"/>
          <p:cNvSpPr>
            <a:spLocks noGrp="1"/>
          </p:cNvSpPr>
          <p:nvPr>
            <p:ph type="sldNum" sz="quarter" idx="5"/>
          </p:nvPr>
        </p:nvSpPr>
        <p:spPr/>
        <p:txBody>
          <a:bodyPr/>
          <a:lstStyle/>
          <a:p>
            <a:fld id="{D1FF0F7F-A767-6F44-8124-CE485D4C9FEB}" type="slidenum">
              <a:rPr lang="en-US" smtClean="0"/>
              <a:t>5</a:t>
            </a:fld>
            <a:endParaRPr lang="en-US"/>
          </a:p>
        </p:txBody>
      </p:sp>
    </p:spTree>
    <p:extLst>
      <p:ext uri="{BB962C8B-B14F-4D97-AF65-F5344CB8AC3E}">
        <p14:creationId xmlns:p14="http://schemas.microsoft.com/office/powerpoint/2010/main" val="1323068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5117-AA37-494B-889F-0A32EE67E1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732D35-E192-4BF5-B918-968BFE9166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36C2DDB-13EF-4C56-B760-AA23E40B30AF}"/>
              </a:ext>
            </a:extLst>
          </p:cNvPr>
          <p:cNvSpPr>
            <a:spLocks noGrp="1"/>
          </p:cNvSpPr>
          <p:nvPr>
            <p:ph type="dt" sz="half" idx="10"/>
          </p:nvPr>
        </p:nvSpPr>
        <p:spPr/>
        <p:txBody>
          <a:bodyPr/>
          <a:lstStyle/>
          <a:p>
            <a:fld id="{92A149AE-7D95-F74C-9B7D-36166DD5CC88}" type="datetime1">
              <a:rPr lang="en-GB" smtClean="0"/>
              <a:t>28/02/2025</a:t>
            </a:fld>
            <a:endParaRPr lang="en-US"/>
          </a:p>
        </p:txBody>
      </p:sp>
      <p:sp>
        <p:nvSpPr>
          <p:cNvPr id="5" name="Footer Placeholder 4">
            <a:extLst>
              <a:ext uri="{FF2B5EF4-FFF2-40B4-BE49-F238E27FC236}">
                <a16:creationId xmlns:a16="http://schemas.microsoft.com/office/drawing/2014/main" id="{1A53685A-A933-4673-8982-60EF0D026FD6}"/>
              </a:ext>
            </a:extLst>
          </p:cNvPr>
          <p:cNvSpPr>
            <a:spLocks noGrp="1"/>
          </p:cNvSpPr>
          <p:nvPr>
            <p:ph type="ftr" sz="quarter" idx="11"/>
          </p:nvPr>
        </p:nvSpPr>
        <p:spPr/>
        <p:txBody>
          <a:bodyPr/>
          <a:lstStyle/>
          <a:p>
            <a:r>
              <a:rPr lang="en-US"/>
              <a:t>rshp.scot</a:t>
            </a:r>
          </a:p>
        </p:txBody>
      </p:sp>
      <p:sp>
        <p:nvSpPr>
          <p:cNvPr id="6" name="Slide Number Placeholder 5">
            <a:extLst>
              <a:ext uri="{FF2B5EF4-FFF2-40B4-BE49-F238E27FC236}">
                <a16:creationId xmlns:a16="http://schemas.microsoft.com/office/drawing/2014/main" id="{93D22BAD-5389-4120-AC5B-8D050449BA7C}"/>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1984119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E396E-81DE-4CA1-9D5B-44270D4D3FC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C5B3436-FC80-4EA5-9AAC-F29969ED543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B0F7C6-E253-455F-A2C8-D02DE4C0DCF3}"/>
              </a:ext>
            </a:extLst>
          </p:cNvPr>
          <p:cNvSpPr>
            <a:spLocks noGrp="1"/>
          </p:cNvSpPr>
          <p:nvPr>
            <p:ph type="dt" sz="half" idx="10"/>
          </p:nvPr>
        </p:nvSpPr>
        <p:spPr/>
        <p:txBody>
          <a:bodyPr/>
          <a:lstStyle/>
          <a:p>
            <a:fld id="{9B558492-2E88-5048-833F-B53696EDF9B5}" type="datetime1">
              <a:rPr lang="en-GB" smtClean="0"/>
              <a:t>28/02/2025</a:t>
            </a:fld>
            <a:endParaRPr lang="en-US"/>
          </a:p>
        </p:txBody>
      </p:sp>
      <p:sp>
        <p:nvSpPr>
          <p:cNvPr id="5" name="Footer Placeholder 4">
            <a:extLst>
              <a:ext uri="{FF2B5EF4-FFF2-40B4-BE49-F238E27FC236}">
                <a16:creationId xmlns:a16="http://schemas.microsoft.com/office/drawing/2014/main" id="{15907BAB-A1F5-48CC-8C2A-00B889B80EA0}"/>
              </a:ext>
            </a:extLst>
          </p:cNvPr>
          <p:cNvSpPr>
            <a:spLocks noGrp="1"/>
          </p:cNvSpPr>
          <p:nvPr>
            <p:ph type="ftr" sz="quarter" idx="11"/>
          </p:nvPr>
        </p:nvSpPr>
        <p:spPr/>
        <p:txBody>
          <a:bodyPr/>
          <a:lstStyle/>
          <a:p>
            <a:r>
              <a:rPr lang="en-US"/>
              <a:t>rshp.scot</a:t>
            </a:r>
          </a:p>
        </p:txBody>
      </p:sp>
      <p:sp>
        <p:nvSpPr>
          <p:cNvPr id="6" name="Slide Number Placeholder 5">
            <a:extLst>
              <a:ext uri="{FF2B5EF4-FFF2-40B4-BE49-F238E27FC236}">
                <a16:creationId xmlns:a16="http://schemas.microsoft.com/office/drawing/2014/main" id="{D8CF5FAF-D16B-425F-9B2C-D64E6D1F991F}"/>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178030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01955-1E1D-427D-8464-981AB18BBE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1C6C6BE-1079-41F4-B722-5FF5BD7E43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CC56022-93DC-4AD2-B458-5B83A312F5A1}"/>
              </a:ext>
            </a:extLst>
          </p:cNvPr>
          <p:cNvSpPr>
            <a:spLocks noGrp="1"/>
          </p:cNvSpPr>
          <p:nvPr>
            <p:ph type="dt" sz="half" idx="10"/>
          </p:nvPr>
        </p:nvSpPr>
        <p:spPr/>
        <p:txBody>
          <a:bodyPr/>
          <a:lstStyle/>
          <a:p>
            <a:fld id="{256B2E94-AF6B-BF4A-B971-A25B67602933}" type="datetime1">
              <a:rPr lang="en-GB" smtClean="0"/>
              <a:t>28/02/2025</a:t>
            </a:fld>
            <a:endParaRPr lang="en-US"/>
          </a:p>
        </p:txBody>
      </p:sp>
      <p:sp>
        <p:nvSpPr>
          <p:cNvPr id="5" name="Footer Placeholder 4">
            <a:extLst>
              <a:ext uri="{FF2B5EF4-FFF2-40B4-BE49-F238E27FC236}">
                <a16:creationId xmlns:a16="http://schemas.microsoft.com/office/drawing/2014/main" id="{570E9961-FB23-4E2D-A209-4E179BF551D4}"/>
              </a:ext>
            </a:extLst>
          </p:cNvPr>
          <p:cNvSpPr>
            <a:spLocks noGrp="1"/>
          </p:cNvSpPr>
          <p:nvPr>
            <p:ph type="ftr" sz="quarter" idx="11"/>
          </p:nvPr>
        </p:nvSpPr>
        <p:spPr/>
        <p:txBody>
          <a:bodyPr/>
          <a:lstStyle/>
          <a:p>
            <a:r>
              <a:rPr lang="en-US"/>
              <a:t>rshp.scot</a:t>
            </a:r>
          </a:p>
        </p:txBody>
      </p:sp>
      <p:sp>
        <p:nvSpPr>
          <p:cNvPr id="6" name="Slide Number Placeholder 5">
            <a:extLst>
              <a:ext uri="{FF2B5EF4-FFF2-40B4-BE49-F238E27FC236}">
                <a16:creationId xmlns:a16="http://schemas.microsoft.com/office/drawing/2014/main" id="{772F103F-9544-46A2-A841-8B8314615D2B}"/>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3712010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8649A-0729-44B0-9007-6F294DB00D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A039B6E-C3CD-45DE-AA5A-480A89F196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8163E76-2654-4ACA-A33B-AC96B3109F9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C7D98E-6600-4992-AAA2-D289392CB0B3}"/>
              </a:ext>
            </a:extLst>
          </p:cNvPr>
          <p:cNvSpPr>
            <a:spLocks noGrp="1"/>
          </p:cNvSpPr>
          <p:nvPr>
            <p:ph type="dt" sz="half" idx="10"/>
          </p:nvPr>
        </p:nvSpPr>
        <p:spPr/>
        <p:txBody>
          <a:bodyPr/>
          <a:lstStyle/>
          <a:p>
            <a:fld id="{34EF953A-519C-F44D-9408-289F7F3CA86A}" type="datetime1">
              <a:rPr lang="en-GB" smtClean="0"/>
              <a:t>28/02/2025</a:t>
            </a:fld>
            <a:endParaRPr lang="en-US"/>
          </a:p>
        </p:txBody>
      </p:sp>
      <p:sp>
        <p:nvSpPr>
          <p:cNvPr id="6" name="Footer Placeholder 5">
            <a:extLst>
              <a:ext uri="{FF2B5EF4-FFF2-40B4-BE49-F238E27FC236}">
                <a16:creationId xmlns:a16="http://schemas.microsoft.com/office/drawing/2014/main" id="{86CFDF03-948F-417D-98CC-66D7CED43B7B}"/>
              </a:ext>
            </a:extLst>
          </p:cNvPr>
          <p:cNvSpPr>
            <a:spLocks noGrp="1"/>
          </p:cNvSpPr>
          <p:nvPr>
            <p:ph type="ftr" sz="quarter" idx="11"/>
          </p:nvPr>
        </p:nvSpPr>
        <p:spPr/>
        <p:txBody>
          <a:bodyPr/>
          <a:lstStyle/>
          <a:p>
            <a:r>
              <a:rPr lang="en-US"/>
              <a:t>rshp.scot</a:t>
            </a:r>
          </a:p>
        </p:txBody>
      </p:sp>
      <p:sp>
        <p:nvSpPr>
          <p:cNvPr id="7" name="Slide Number Placeholder 6">
            <a:extLst>
              <a:ext uri="{FF2B5EF4-FFF2-40B4-BE49-F238E27FC236}">
                <a16:creationId xmlns:a16="http://schemas.microsoft.com/office/drawing/2014/main" id="{B034817C-6000-4C8A-9F04-AB4FF5EDB91C}"/>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414597184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61B0-55CD-482E-9ADB-96C3EA8840B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9A5507-CEB1-4DE9-92EF-217742653C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7D55F1B-907B-4343-9DFB-CA589B84FD0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8E8A1B9-491D-4E62-AD34-4C6C902716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0F12CAE-4494-4458-9399-CE3AB61C14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5AB0830-4B53-4842-A3B2-33CE34D841DC}"/>
              </a:ext>
            </a:extLst>
          </p:cNvPr>
          <p:cNvSpPr>
            <a:spLocks noGrp="1"/>
          </p:cNvSpPr>
          <p:nvPr>
            <p:ph type="dt" sz="half" idx="10"/>
          </p:nvPr>
        </p:nvSpPr>
        <p:spPr/>
        <p:txBody>
          <a:bodyPr/>
          <a:lstStyle/>
          <a:p>
            <a:fld id="{87FC0C52-5F77-224E-BD5F-E5AA543E5213}" type="datetime1">
              <a:rPr lang="en-GB" smtClean="0"/>
              <a:t>28/02/2025</a:t>
            </a:fld>
            <a:endParaRPr lang="en-US"/>
          </a:p>
        </p:txBody>
      </p:sp>
      <p:sp>
        <p:nvSpPr>
          <p:cNvPr id="8" name="Footer Placeholder 7">
            <a:extLst>
              <a:ext uri="{FF2B5EF4-FFF2-40B4-BE49-F238E27FC236}">
                <a16:creationId xmlns:a16="http://schemas.microsoft.com/office/drawing/2014/main" id="{58B73FB8-35F4-4DD4-915E-C1800151DF3A}"/>
              </a:ext>
            </a:extLst>
          </p:cNvPr>
          <p:cNvSpPr>
            <a:spLocks noGrp="1"/>
          </p:cNvSpPr>
          <p:nvPr>
            <p:ph type="ftr" sz="quarter" idx="11"/>
          </p:nvPr>
        </p:nvSpPr>
        <p:spPr/>
        <p:txBody>
          <a:bodyPr/>
          <a:lstStyle/>
          <a:p>
            <a:r>
              <a:rPr lang="en-US"/>
              <a:t>rshp.scot</a:t>
            </a:r>
          </a:p>
        </p:txBody>
      </p:sp>
      <p:sp>
        <p:nvSpPr>
          <p:cNvPr id="9" name="Slide Number Placeholder 8">
            <a:extLst>
              <a:ext uri="{FF2B5EF4-FFF2-40B4-BE49-F238E27FC236}">
                <a16:creationId xmlns:a16="http://schemas.microsoft.com/office/drawing/2014/main" id="{EAF5955F-C959-4264-9105-77B72A247505}"/>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230726451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5DFB2-43AB-431D-B7DD-429FC6A16F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8EA1D83-E617-4971-B45E-07C962D88067}"/>
              </a:ext>
            </a:extLst>
          </p:cNvPr>
          <p:cNvSpPr>
            <a:spLocks noGrp="1"/>
          </p:cNvSpPr>
          <p:nvPr>
            <p:ph type="dt" sz="half" idx="10"/>
          </p:nvPr>
        </p:nvSpPr>
        <p:spPr/>
        <p:txBody>
          <a:bodyPr/>
          <a:lstStyle/>
          <a:p>
            <a:fld id="{A1BAC1A9-B699-C842-8A5C-87B7FE1657B0}" type="datetime1">
              <a:rPr lang="en-GB" smtClean="0"/>
              <a:t>28/02/2025</a:t>
            </a:fld>
            <a:endParaRPr lang="en-US"/>
          </a:p>
        </p:txBody>
      </p:sp>
      <p:sp>
        <p:nvSpPr>
          <p:cNvPr id="4" name="Footer Placeholder 3">
            <a:extLst>
              <a:ext uri="{FF2B5EF4-FFF2-40B4-BE49-F238E27FC236}">
                <a16:creationId xmlns:a16="http://schemas.microsoft.com/office/drawing/2014/main" id="{9377AE93-5002-4E09-9E01-AC341E087748}"/>
              </a:ext>
            </a:extLst>
          </p:cNvPr>
          <p:cNvSpPr>
            <a:spLocks noGrp="1"/>
          </p:cNvSpPr>
          <p:nvPr>
            <p:ph type="ftr" sz="quarter" idx="11"/>
          </p:nvPr>
        </p:nvSpPr>
        <p:spPr/>
        <p:txBody>
          <a:bodyPr/>
          <a:lstStyle/>
          <a:p>
            <a:r>
              <a:rPr lang="en-US"/>
              <a:t>rshp.scot</a:t>
            </a:r>
          </a:p>
        </p:txBody>
      </p:sp>
      <p:sp>
        <p:nvSpPr>
          <p:cNvPr id="5" name="Slide Number Placeholder 4">
            <a:extLst>
              <a:ext uri="{FF2B5EF4-FFF2-40B4-BE49-F238E27FC236}">
                <a16:creationId xmlns:a16="http://schemas.microsoft.com/office/drawing/2014/main" id="{A829076D-8C1B-4114-BFEA-89C8D1BA45E0}"/>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1467464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911841-3805-4C9D-9697-A333174CFF77}"/>
              </a:ext>
            </a:extLst>
          </p:cNvPr>
          <p:cNvSpPr>
            <a:spLocks noGrp="1"/>
          </p:cNvSpPr>
          <p:nvPr>
            <p:ph type="dt" sz="half" idx="10"/>
          </p:nvPr>
        </p:nvSpPr>
        <p:spPr/>
        <p:txBody>
          <a:bodyPr/>
          <a:lstStyle/>
          <a:p>
            <a:fld id="{740430A4-8E30-D146-AFBD-E94959574EC2}" type="datetime1">
              <a:rPr lang="en-GB" smtClean="0"/>
              <a:t>28/02/2025</a:t>
            </a:fld>
            <a:endParaRPr lang="en-US"/>
          </a:p>
        </p:txBody>
      </p:sp>
      <p:sp>
        <p:nvSpPr>
          <p:cNvPr id="3" name="Footer Placeholder 2">
            <a:extLst>
              <a:ext uri="{FF2B5EF4-FFF2-40B4-BE49-F238E27FC236}">
                <a16:creationId xmlns:a16="http://schemas.microsoft.com/office/drawing/2014/main" id="{EC4AA405-6C73-415F-AFB2-A344644E9D31}"/>
              </a:ext>
            </a:extLst>
          </p:cNvPr>
          <p:cNvSpPr>
            <a:spLocks noGrp="1"/>
          </p:cNvSpPr>
          <p:nvPr>
            <p:ph type="ftr" sz="quarter" idx="11"/>
          </p:nvPr>
        </p:nvSpPr>
        <p:spPr/>
        <p:txBody>
          <a:bodyPr/>
          <a:lstStyle/>
          <a:p>
            <a:r>
              <a:rPr lang="en-US"/>
              <a:t>rshp.scot</a:t>
            </a:r>
          </a:p>
        </p:txBody>
      </p:sp>
      <p:sp>
        <p:nvSpPr>
          <p:cNvPr id="4" name="Slide Number Placeholder 3">
            <a:extLst>
              <a:ext uri="{FF2B5EF4-FFF2-40B4-BE49-F238E27FC236}">
                <a16:creationId xmlns:a16="http://schemas.microsoft.com/office/drawing/2014/main" id="{05877420-C47F-4E74-AB14-65B725ECA74F}"/>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727226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F8E7-8757-4652-AA29-6E9FB16615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06CD9F1-F2C4-4D18-B9E8-F66E6F3B99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04E2436-2C22-456A-9134-FD6D7B9F64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CD4F8C6-A693-473F-9BB0-2AEE8CF6ECB9}"/>
              </a:ext>
            </a:extLst>
          </p:cNvPr>
          <p:cNvSpPr>
            <a:spLocks noGrp="1"/>
          </p:cNvSpPr>
          <p:nvPr>
            <p:ph type="dt" sz="half" idx="10"/>
          </p:nvPr>
        </p:nvSpPr>
        <p:spPr/>
        <p:txBody>
          <a:bodyPr/>
          <a:lstStyle/>
          <a:p>
            <a:fld id="{FB28B51C-564F-A54A-BDE4-EB9AF9D26DCB}" type="datetime1">
              <a:rPr lang="en-GB" smtClean="0"/>
              <a:t>28/02/2025</a:t>
            </a:fld>
            <a:endParaRPr lang="en-US"/>
          </a:p>
        </p:txBody>
      </p:sp>
      <p:sp>
        <p:nvSpPr>
          <p:cNvPr id="6" name="Footer Placeholder 5">
            <a:extLst>
              <a:ext uri="{FF2B5EF4-FFF2-40B4-BE49-F238E27FC236}">
                <a16:creationId xmlns:a16="http://schemas.microsoft.com/office/drawing/2014/main" id="{3C58A118-C7C9-49C3-8551-AB8AC80110AF}"/>
              </a:ext>
            </a:extLst>
          </p:cNvPr>
          <p:cNvSpPr>
            <a:spLocks noGrp="1"/>
          </p:cNvSpPr>
          <p:nvPr>
            <p:ph type="ftr" sz="quarter" idx="11"/>
          </p:nvPr>
        </p:nvSpPr>
        <p:spPr/>
        <p:txBody>
          <a:bodyPr/>
          <a:lstStyle/>
          <a:p>
            <a:r>
              <a:rPr lang="en-US"/>
              <a:t>rshp.scot</a:t>
            </a:r>
          </a:p>
        </p:txBody>
      </p:sp>
      <p:sp>
        <p:nvSpPr>
          <p:cNvPr id="7" name="Slide Number Placeholder 6">
            <a:extLst>
              <a:ext uri="{FF2B5EF4-FFF2-40B4-BE49-F238E27FC236}">
                <a16:creationId xmlns:a16="http://schemas.microsoft.com/office/drawing/2014/main" id="{47449C09-8630-4FBE-A642-09AC204C9DB2}"/>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219790688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C382A-1BBE-4F61-8C24-338E5A0EF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59B1A2-143F-433B-B457-A4535FA857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DD52052-CE96-418E-889C-A8C25B10B8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5AD7CEB-A998-4617-9CEB-99E6A4A94DC3}"/>
              </a:ext>
            </a:extLst>
          </p:cNvPr>
          <p:cNvSpPr>
            <a:spLocks noGrp="1"/>
          </p:cNvSpPr>
          <p:nvPr>
            <p:ph type="dt" sz="half" idx="10"/>
          </p:nvPr>
        </p:nvSpPr>
        <p:spPr/>
        <p:txBody>
          <a:bodyPr/>
          <a:lstStyle/>
          <a:p>
            <a:fld id="{0C33F992-DF56-0743-ACDC-15204376186C}" type="datetime1">
              <a:rPr lang="en-GB" smtClean="0"/>
              <a:t>28/02/2025</a:t>
            </a:fld>
            <a:endParaRPr lang="en-US"/>
          </a:p>
        </p:txBody>
      </p:sp>
      <p:sp>
        <p:nvSpPr>
          <p:cNvPr id="6" name="Footer Placeholder 5">
            <a:extLst>
              <a:ext uri="{FF2B5EF4-FFF2-40B4-BE49-F238E27FC236}">
                <a16:creationId xmlns:a16="http://schemas.microsoft.com/office/drawing/2014/main" id="{45A3B103-7760-4E5D-9A38-B35AB034CFF3}"/>
              </a:ext>
            </a:extLst>
          </p:cNvPr>
          <p:cNvSpPr>
            <a:spLocks noGrp="1"/>
          </p:cNvSpPr>
          <p:nvPr>
            <p:ph type="ftr" sz="quarter" idx="11"/>
          </p:nvPr>
        </p:nvSpPr>
        <p:spPr/>
        <p:txBody>
          <a:bodyPr/>
          <a:lstStyle/>
          <a:p>
            <a:r>
              <a:rPr lang="en-US"/>
              <a:t>rshp.scot</a:t>
            </a:r>
          </a:p>
        </p:txBody>
      </p:sp>
      <p:sp>
        <p:nvSpPr>
          <p:cNvPr id="7" name="Slide Number Placeholder 6">
            <a:extLst>
              <a:ext uri="{FF2B5EF4-FFF2-40B4-BE49-F238E27FC236}">
                <a16:creationId xmlns:a16="http://schemas.microsoft.com/office/drawing/2014/main" id="{129A473A-2BB6-437B-83FF-F55A6D2EFC7C}"/>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2141385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57D9-B892-4B9F-9535-540FDFA6E3B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0C9ACA-F53A-4354-927F-2C137D682E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614E06-0116-4BAC-BEC9-D54B84B13452}"/>
              </a:ext>
            </a:extLst>
          </p:cNvPr>
          <p:cNvSpPr>
            <a:spLocks noGrp="1"/>
          </p:cNvSpPr>
          <p:nvPr>
            <p:ph type="dt" sz="half" idx="10"/>
          </p:nvPr>
        </p:nvSpPr>
        <p:spPr/>
        <p:txBody>
          <a:bodyPr/>
          <a:lstStyle/>
          <a:p>
            <a:fld id="{55D72973-F7D8-D845-AD23-1F6A670EA828}" type="datetime1">
              <a:rPr lang="en-GB" smtClean="0"/>
              <a:t>28/02/2025</a:t>
            </a:fld>
            <a:endParaRPr lang="en-US"/>
          </a:p>
        </p:txBody>
      </p:sp>
      <p:sp>
        <p:nvSpPr>
          <p:cNvPr id="5" name="Footer Placeholder 4">
            <a:extLst>
              <a:ext uri="{FF2B5EF4-FFF2-40B4-BE49-F238E27FC236}">
                <a16:creationId xmlns:a16="http://schemas.microsoft.com/office/drawing/2014/main" id="{F5EEEF4D-3EF6-41EE-9091-528D98575E99}"/>
              </a:ext>
            </a:extLst>
          </p:cNvPr>
          <p:cNvSpPr>
            <a:spLocks noGrp="1"/>
          </p:cNvSpPr>
          <p:nvPr>
            <p:ph type="ftr" sz="quarter" idx="11"/>
          </p:nvPr>
        </p:nvSpPr>
        <p:spPr/>
        <p:txBody>
          <a:bodyPr/>
          <a:lstStyle/>
          <a:p>
            <a:r>
              <a:rPr lang="en-US"/>
              <a:t>rshp.scot</a:t>
            </a:r>
          </a:p>
        </p:txBody>
      </p:sp>
      <p:sp>
        <p:nvSpPr>
          <p:cNvPr id="6" name="Slide Number Placeholder 5">
            <a:extLst>
              <a:ext uri="{FF2B5EF4-FFF2-40B4-BE49-F238E27FC236}">
                <a16:creationId xmlns:a16="http://schemas.microsoft.com/office/drawing/2014/main" id="{8985B84D-E7D3-408E-9D76-2075E549EE21}"/>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1627718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8127B9-09AF-4EC4-85C1-EC61CE2953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1861D90-B65E-492C-88CA-2249C78F2ED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89662B-3F89-42AF-A26F-226C13E99748}"/>
              </a:ext>
            </a:extLst>
          </p:cNvPr>
          <p:cNvSpPr>
            <a:spLocks noGrp="1"/>
          </p:cNvSpPr>
          <p:nvPr>
            <p:ph type="dt" sz="half" idx="10"/>
          </p:nvPr>
        </p:nvSpPr>
        <p:spPr/>
        <p:txBody>
          <a:bodyPr/>
          <a:lstStyle/>
          <a:p>
            <a:fld id="{0D2B4C78-2DA0-FC41-8BA3-A5BD75F1E745}" type="datetime1">
              <a:rPr lang="en-GB" smtClean="0"/>
              <a:t>28/02/2025</a:t>
            </a:fld>
            <a:endParaRPr lang="en-US"/>
          </a:p>
        </p:txBody>
      </p:sp>
      <p:sp>
        <p:nvSpPr>
          <p:cNvPr id="5" name="Footer Placeholder 4">
            <a:extLst>
              <a:ext uri="{FF2B5EF4-FFF2-40B4-BE49-F238E27FC236}">
                <a16:creationId xmlns:a16="http://schemas.microsoft.com/office/drawing/2014/main" id="{61B05008-E7EC-4D45-8478-134CD799C7C9}"/>
              </a:ext>
            </a:extLst>
          </p:cNvPr>
          <p:cNvSpPr>
            <a:spLocks noGrp="1"/>
          </p:cNvSpPr>
          <p:nvPr>
            <p:ph type="ftr" sz="quarter" idx="11"/>
          </p:nvPr>
        </p:nvSpPr>
        <p:spPr/>
        <p:txBody>
          <a:bodyPr/>
          <a:lstStyle/>
          <a:p>
            <a:r>
              <a:rPr lang="en-US"/>
              <a:t>rshp.scot</a:t>
            </a:r>
          </a:p>
        </p:txBody>
      </p:sp>
      <p:sp>
        <p:nvSpPr>
          <p:cNvPr id="6" name="Slide Number Placeholder 5">
            <a:extLst>
              <a:ext uri="{FF2B5EF4-FFF2-40B4-BE49-F238E27FC236}">
                <a16:creationId xmlns:a16="http://schemas.microsoft.com/office/drawing/2014/main" id="{2C25F2A4-7C33-43F1-A426-4134C587A9FC}"/>
              </a:ext>
            </a:extLst>
          </p:cNvPr>
          <p:cNvSpPr>
            <a:spLocks noGrp="1"/>
          </p:cNvSpPr>
          <p:nvPr>
            <p:ph type="sldNum" sz="quarter" idx="12"/>
          </p:nvPr>
        </p:nvSpPr>
        <p:spPr/>
        <p:txBody>
          <a:bodyPr/>
          <a:lstStyle/>
          <a:p>
            <a:fld id="{080C5059-AB0B-AD49-9B4E-EA2F275CAE69}" type="slidenum">
              <a:rPr lang="en-US" smtClean="0"/>
              <a:t>‹#›</a:t>
            </a:fld>
            <a:endParaRPr lang="en-US"/>
          </a:p>
        </p:txBody>
      </p:sp>
    </p:spTree>
    <p:extLst>
      <p:ext uri="{BB962C8B-B14F-4D97-AF65-F5344CB8AC3E}">
        <p14:creationId xmlns:p14="http://schemas.microsoft.com/office/powerpoint/2010/main" val="1490997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2AA4A4-7692-46AD-8656-D3F277A7E1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33C13D-672C-44A0-AE95-EE982C9F63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1F8A49-2127-472B-80BD-0D9E838F27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E3DCB7-2B0F-B74E-8D99-13543E50BC0A}" type="datetime1">
              <a:rPr lang="en-GB" smtClean="0"/>
              <a:t>28/02/2025</a:t>
            </a:fld>
            <a:endParaRPr lang="en-US"/>
          </a:p>
        </p:txBody>
      </p:sp>
      <p:sp>
        <p:nvSpPr>
          <p:cNvPr id="5" name="Footer Placeholder 4">
            <a:extLst>
              <a:ext uri="{FF2B5EF4-FFF2-40B4-BE49-F238E27FC236}">
                <a16:creationId xmlns:a16="http://schemas.microsoft.com/office/drawing/2014/main" id="{15A4C4A0-EDAE-4B23-AAD1-67DA3FC3D6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rshp.scot</a:t>
            </a:r>
          </a:p>
        </p:txBody>
      </p:sp>
      <p:sp>
        <p:nvSpPr>
          <p:cNvPr id="6" name="Slide Number Placeholder 5">
            <a:extLst>
              <a:ext uri="{FF2B5EF4-FFF2-40B4-BE49-F238E27FC236}">
                <a16:creationId xmlns:a16="http://schemas.microsoft.com/office/drawing/2014/main" id="{A2A192EF-D75A-4E96-AE43-38A43AAA97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C5059-AB0B-AD49-9B4E-EA2F275CAE69}" type="slidenum">
              <a:rPr lang="en-US" smtClean="0"/>
              <a:t>‹#›</a:t>
            </a:fld>
            <a:endParaRPr lang="en-US"/>
          </a:p>
        </p:txBody>
      </p:sp>
    </p:spTree>
    <p:extLst>
      <p:ext uri="{BB962C8B-B14F-4D97-AF65-F5344CB8AC3E}">
        <p14:creationId xmlns:p14="http://schemas.microsoft.com/office/powerpoint/2010/main" val="51102799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CUeSQFjnhoM?feature=shared"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4F2FC05-7D27-410F-BDA9-ADF483136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5457817"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6" y="2185416"/>
            <a:ext cx="4446484"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841246" y="2368296"/>
            <a:ext cx="4607052" cy="3502152"/>
          </a:xfrm>
        </p:spPr>
        <p:txBody>
          <a:bodyPr>
            <a:normAutofit/>
          </a:bodyPr>
          <a:lstStyle/>
          <a:p>
            <a:pPr marL="0" indent="0">
              <a:buNone/>
            </a:pPr>
            <a:r>
              <a:rPr lang="en-GB" dirty="0"/>
              <a:t>We say a person is</a:t>
            </a:r>
            <a:r>
              <a:rPr lang="en-GB" b="1" dirty="0"/>
              <a:t> gay</a:t>
            </a:r>
            <a:r>
              <a:rPr lang="en-GB" dirty="0"/>
              <a:t> when a person loves or is attracted to someone of the same sex. This can be two men together or two women together. We can also say that women who love or are attracted to each other are </a:t>
            </a:r>
            <a:r>
              <a:rPr lang="en-GB" b="1" dirty="0"/>
              <a:t>lesbians</a:t>
            </a:r>
            <a:r>
              <a:rPr lang="en-GB" dirty="0"/>
              <a:t>.</a:t>
            </a:r>
            <a:endParaRPr lang="en-US" dirty="0"/>
          </a:p>
        </p:txBody>
      </p:sp>
      <p:pic>
        <p:nvPicPr>
          <p:cNvPr id="10" name="Picture 9" descr="A person wearing a suit and tie&#10;&#10;Description automatically generated">
            <a:extLst>
              <a:ext uri="{FF2B5EF4-FFF2-40B4-BE49-F238E27FC236}">
                <a16:creationId xmlns:a16="http://schemas.microsoft.com/office/drawing/2014/main" id="{8A78E4BA-CE24-44C5-8C81-8714F001B644}"/>
              </a:ext>
            </a:extLst>
          </p:cNvPr>
          <p:cNvPicPr>
            <a:picLocks noChangeAspect="1"/>
          </p:cNvPicPr>
          <p:nvPr/>
        </p:nvPicPr>
        <p:blipFill rotWithShape="1">
          <a:blip r:embed="rId3"/>
          <a:srcRect t="15360" r="3" b="3"/>
          <a:stretch/>
        </p:blipFill>
        <p:spPr>
          <a:xfrm>
            <a:off x="6324599" y="10"/>
            <a:ext cx="5457817" cy="3337549"/>
          </a:xfrm>
          <a:prstGeom prst="rect">
            <a:avLst/>
          </a:prstGeom>
        </p:spPr>
      </p:pic>
      <p:sp>
        <p:nvSpPr>
          <p:cNvPr id="4" name="Footer Placeholder 3"/>
          <p:cNvSpPr>
            <a:spLocks noGrp="1"/>
          </p:cNvSpPr>
          <p:nvPr>
            <p:ph type="ftr" sz="quarter" idx="11"/>
          </p:nvPr>
        </p:nvSpPr>
        <p:spPr>
          <a:xfrm>
            <a:off x="2118358" y="6356350"/>
            <a:ext cx="3326892" cy="365125"/>
          </a:xfrm>
        </p:spPr>
        <p:txBody>
          <a:bodyPr>
            <a:normAutofit/>
          </a:bodyPr>
          <a:lstStyle/>
          <a:p>
            <a:pPr algn="r">
              <a:spcAft>
                <a:spcPts val="600"/>
              </a:spcAft>
            </a:pPr>
            <a:r>
              <a:rPr lang="en-US">
                <a:solidFill>
                  <a:schemeClr val="tx1">
                    <a:lumMod val="50000"/>
                    <a:lumOff val="50000"/>
                  </a:schemeClr>
                </a:solidFill>
              </a:rPr>
              <a:t>rshp.scot</a:t>
            </a:r>
          </a:p>
        </p:txBody>
      </p:sp>
      <p:pic>
        <p:nvPicPr>
          <p:cNvPr id="8" name="Picture 7" descr="A person smiling for the camera&#10;&#10;Description automatically generated">
            <a:extLst>
              <a:ext uri="{FF2B5EF4-FFF2-40B4-BE49-F238E27FC236}">
                <a16:creationId xmlns:a16="http://schemas.microsoft.com/office/drawing/2014/main" id="{90FD7543-C38E-4060-B0C1-FEA5F4D94C25}"/>
              </a:ext>
            </a:extLst>
          </p:cNvPr>
          <p:cNvPicPr>
            <a:picLocks noChangeAspect="1"/>
          </p:cNvPicPr>
          <p:nvPr/>
        </p:nvPicPr>
        <p:blipFill rotWithShape="1">
          <a:blip r:embed="rId4"/>
          <a:srcRect t="8386" r="3" b="3"/>
          <a:stretch/>
        </p:blipFill>
        <p:spPr>
          <a:xfrm>
            <a:off x="6324590" y="3520439"/>
            <a:ext cx="5457817" cy="3337561"/>
          </a:xfrm>
          <a:prstGeom prst="rect">
            <a:avLst/>
          </a:prstGeom>
        </p:spPr>
      </p:pic>
    </p:spTree>
    <p:extLst>
      <p:ext uri="{BB962C8B-B14F-4D97-AF65-F5344CB8AC3E}">
        <p14:creationId xmlns:p14="http://schemas.microsoft.com/office/powerpoint/2010/main" val="1380577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CAB1E8-8195-4748-BE71-FF806D868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841247" y="2359152"/>
            <a:ext cx="3410712" cy="3425043"/>
          </a:xfrm>
        </p:spPr>
        <p:txBody>
          <a:bodyPr>
            <a:normAutofit/>
          </a:bodyPr>
          <a:lstStyle/>
          <a:p>
            <a:pPr marL="0" indent="0">
              <a:buNone/>
            </a:pPr>
            <a:r>
              <a:rPr lang="en-GB" dirty="0"/>
              <a:t>We say a person is</a:t>
            </a:r>
            <a:r>
              <a:rPr lang="en-GB" b="1" dirty="0"/>
              <a:t> bisexual</a:t>
            </a:r>
            <a:r>
              <a:rPr lang="en-GB" dirty="0"/>
              <a:t> when they feel they can be in love with or attracted to a person who is the same sex as them, or someone of a different sex. </a:t>
            </a:r>
            <a:endParaRPr lang="en-US" dirty="0"/>
          </a:p>
        </p:txBody>
      </p:sp>
      <p:pic>
        <p:nvPicPr>
          <p:cNvPr id="5" name="Picture 4" descr="A picture containing toy&#10;&#10;Description automatically generated">
            <a:extLst>
              <a:ext uri="{FF2B5EF4-FFF2-40B4-BE49-F238E27FC236}">
                <a16:creationId xmlns:a16="http://schemas.microsoft.com/office/drawing/2014/main" id="{92E140A8-749C-420B-A9FB-052A25AA5F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191" b="4850"/>
          <a:stretch/>
        </p:blipFill>
        <p:spPr>
          <a:xfrm>
            <a:off x="5124450" y="634382"/>
            <a:ext cx="6657213" cy="5495162"/>
          </a:xfrm>
          <a:prstGeom prst="rect">
            <a:avLst/>
          </a:prstGeom>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rshp.scot</a:t>
            </a:r>
          </a:p>
        </p:txBody>
      </p:sp>
    </p:spTree>
    <p:extLst>
      <p:ext uri="{BB962C8B-B14F-4D97-AF65-F5344CB8AC3E}">
        <p14:creationId xmlns:p14="http://schemas.microsoft.com/office/powerpoint/2010/main" val="1191547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CAB1E8-8195-4748-BE71-FF806D868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9787978-4C60-4F9C-A947-6A7991667EBC}"/>
              </a:ext>
            </a:extLst>
          </p:cNvPr>
          <p:cNvSpPr>
            <a:spLocks noGrp="1"/>
          </p:cNvSpPr>
          <p:nvPr>
            <p:ph idx="1"/>
          </p:nvPr>
        </p:nvSpPr>
        <p:spPr>
          <a:xfrm>
            <a:off x="841247" y="2359152"/>
            <a:ext cx="3410712" cy="3425043"/>
          </a:xfrm>
        </p:spPr>
        <p:txBody>
          <a:bodyPr>
            <a:normAutofit/>
          </a:bodyPr>
          <a:lstStyle/>
          <a:p>
            <a:pPr marL="0" indent="0">
              <a:buNone/>
            </a:pPr>
            <a:r>
              <a:rPr lang="en-US" dirty="0"/>
              <a:t>We say a person is</a:t>
            </a:r>
            <a:r>
              <a:rPr lang="en-US" b="1" dirty="0"/>
              <a:t> heterosexual </a:t>
            </a:r>
            <a:r>
              <a:rPr lang="en-US" dirty="0"/>
              <a:t>is when people of a different sex love or are attracted to each other - so a woman and a man. </a:t>
            </a:r>
            <a:endParaRPr lang="en-GB" dirty="0"/>
          </a:p>
          <a:p>
            <a:pPr marL="0" indent="0">
              <a:buNone/>
            </a:pPr>
            <a:endParaRPr lang="en-GB" dirty="0"/>
          </a:p>
        </p:txBody>
      </p:sp>
      <p:pic>
        <p:nvPicPr>
          <p:cNvPr id="6" name="Picture 5" descr="A person sitting in a field&#10;&#10;Description automatically generated">
            <a:extLst>
              <a:ext uri="{FF2B5EF4-FFF2-40B4-BE49-F238E27FC236}">
                <a16:creationId xmlns:a16="http://schemas.microsoft.com/office/drawing/2014/main" id="{749E92A9-263D-425C-9188-B232AE203B8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6889" b="2153"/>
          <a:stretch/>
        </p:blipFill>
        <p:spPr>
          <a:xfrm>
            <a:off x="5124450" y="634382"/>
            <a:ext cx="6657213" cy="5495162"/>
          </a:xfrm>
          <a:prstGeom prst="rect">
            <a:avLst/>
          </a:prstGeom>
        </p:spPr>
      </p:pic>
      <p:sp>
        <p:nvSpPr>
          <p:cNvPr id="4" name="Footer Placeholder 3">
            <a:extLst>
              <a:ext uri="{FF2B5EF4-FFF2-40B4-BE49-F238E27FC236}">
                <a16:creationId xmlns:a16="http://schemas.microsoft.com/office/drawing/2014/main" id="{609637D2-FA46-4AC8-9429-9E5780FDE70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rshp.scot</a:t>
            </a:r>
          </a:p>
        </p:txBody>
      </p:sp>
    </p:spTree>
    <p:extLst>
      <p:ext uri="{BB962C8B-B14F-4D97-AF65-F5344CB8AC3E}">
        <p14:creationId xmlns:p14="http://schemas.microsoft.com/office/powerpoint/2010/main" val="1341343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E2F58BF-12E5-4B5A-AD25-4DAAA274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7981" y="1122363"/>
            <a:ext cx="4023360" cy="3204134"/>
          </a:xfrm>
        </p:spPr>
        <p:txBody>
          <a:bodyPr vert="horz" lIns="91440" tIns="45720" rIns="91440" bIns="45720" rtlCol="0" anchor="b">
            <a:normAutofit/>
          </a:bodyPr>
          <a:lstStyle/>
          <a:p>
            <a:r>
              <a:rPr lang="en-US" sz="4800" b="1" dirty="0">
                <a:latin typeface="+mn-lt"/>
              </a:rPr>
              <a:t>What is love? </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Footer Placeholder 4"/>
          <p:cNvSpPr>
            <a:spLocks noGrp="1"/>
          </p:cNvSpPr>
          <p:nvPr>
            <p:ph type="ftr" sz="quarter" idx="11"/>
          </p:nvPr>
        </p:nvSpPr>
        <p:spPr>
          <a:xfrm>
            <a:off x="1906385" y="6356350"/>
            <a:ext cx="2594954" cy="365125"/>
          </a:xfrm>
        </p:spPr>
        <p:txBody>
          <a:bodyPr vert="horz" lIns="91440" tIns="45720" rIns="91440" bIns="45720" rtlCol="0" anchor="ctr">
            <a:normAutofit/>
          </a:bodyPr>
          <a:lstStyle/>
          <a:p>
            <a:pPr algn="r">
              <a:spcAft>
                <a:spcPts val="600"/>
              </a:spcAft>
              <a:defRPr/>
            </a:pPr>
            <a:r>
              <a:rPr lang="en-US" kern="1200">
                <a:solidFill>
                  <a:schemeClr val="tx1">
                    <a:lumMod val="50000"/>
                    <a:lumOff val="50000"/>
                  </a:schemeClr>
                </a:solidFill>
                <a:latin typeface="Calibri" panose="020F0502020204030204"/>
                <a:ea typeface="+mn-ea"/>
                <a:cs typeface="+mn-cs"/>
              </a:rPr>
              <a:t>rshp.scot</a:t>
            </a:r>
          </a:p>
        </p:txBody>
      </p:sp>
      <p:pic>
        <p:nvPicPr>
          <p:cNvPr id="1026" name="Picture 2" descr="Hand drawn red thread illustration">
            <a:extLst>
              <a:ext uri="{FF2B5EF4-FFF2-40B4-BE49-F238E27FC236}">
                <a16:creationId xmlns:a16="http://schemas.microsoft.com/office/drawing/2014/main" id="{2334A4A9-C961-6B8D-D9A7-349ACDC3FE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012" y="0"/>
            <a:ext cx="6867988" cy="686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763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vert="horz" lIns="91440" tIns="45720" rIns="91440" bIns="45720" rtlCol="0" anchor="ctr">
            <a:normAutofit/>
          </a:bodyPr>
          <a:lstStyle/>
          <a:p>
            <a:r>
              <a:rPr lang="en-US" sz="2800" b="1" dirty="0">
                <a:hlinkClick r:id="rId3"/>
              </a:rPr>
              <a:t>How are families around the world the same and different?</a:t>
            </a:r>
            <a:br>
              <a:rPr lang="en-US" sz="2800" dirty="0"/>
            </a:br>
            <a:endParaRPr lang="en-US" sz="2800" b="1" dirty="0"/>
          </a:p>
        </p:txBody>
      </p:sp>
      <p:pic>
        <p:nvPicPr>
          <p:cNvPr id="8" name="Picture 7">
            <a:extLst>
              <a:ext uri="{FF2B5EF4-FFF2-40B4-BE49-F238E27FC236}">
                <a16:creationId xmlns:a16="http://schemas.microsoft.com/office/drawing/2014/main" id="{BAD75D44-1097-0360-C378-32BF7998806E}"/>
              </a:ext>
            </a:extLst>
          </p:cNvPr>
          <p:cNvPicPr>
            <a:picLocks noChangeAspect="1"/>
          </p:cNvPicPr>
          <p:nvPr/>
        </p:nvPicPr>
        <p:blipFill>
          <a:blip r:embed="rId4"/>
          <a:stretch>
            <a:fillRect/>
          </a:stretch>
        </p:blipFill>
        <p:spPr>
          <a:xfrm>
            <a:off x="677777" y="1169865"/>
            <a:ext cx="10515601" cy="5688135"/>
          </a:xfrm>
          <a:prstGeom prst="rect">
            <a:avLst/>
          </a:prstGeom>
        </p:spPr>
      </p:pic>
    </p:spTree>
    <p:extLst>
      <p:ext uri="{BB962C8B-B14F-4D97-AF65-F5344CB8AC3E}">
        <p14:creationId xmlns:p14="http://schemas.microsoft.com/office/powerpoint/2010/main" val="587344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TotalTime>
  <Words>192</Words>
  <Application>Microsoft Office PowerPoint</Application>
  <PresentationFormat>Widescreen</PresentationFormat>
  <Paragraphs>19</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PowerPoint Presentation</vt:lpstr>
      <vt:lpstr>PowerPoint Presentation</vt:lpstr>
      <vt:lpstr>PowerPoint Presentation</vt:lpstr>
      <vt:lpstr>What is love? </vt:lpstr>
      <vt:lpstr>How are families around the world the same and different?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Similarity, diversity and respect:  Heterosexual, Lesbian, Gay and Bisexual</dc:title>
  <dc:creator>Colin Morrison</dc:creator>
  <cp:lastModifiedBy>Kirsty Moffat</cp:lastModifiedBy>
  <cp:revision>2</cp:revision>
  <dcterms:created xsi:type="dcterms:W3CDTF">2020-06-18T14:06:06Z</dcterms:created>
  <dcterms:modified xsi:type="dcterms:W3CDTF">2025-02-28T13:51:54Z</dcterms:modified>
</cp:coreProperties>
</file>