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67" r:id="rId2"/>
    <p:sldId id="268" r:id="rId3"/>
    <p:sldId id="269" r:id="rId4"/>
    <p:sldId id="270" r:id="rId5"/>
    <p:sldId id="271" r:id="rId6"/>
    <p:sldId id="272" r:id="rId7"/>
    <p:sldId id="273" r:id="rId8"/>
    <p:sldId id="262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D7D4E69-35AA-4DD8-9F31-292C7A4B11E2}" v="76" dt="2023-11-17T17:35:35.59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951" autoAdjust="0"/>
    <p:restoredTop sz="81356" autoAdjust="0"/>
  </p:normalViewPr>
  <p:slideViewPr>
    <p:cSldViewPr snapToGrid="0">
      <p:cViewPr varScale="1">
        <p:scale>
          <a:sx n="77" d="100"/>
          <a:sy n="77" d="100"/>
        </p:scale>
        <p:origin x="63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irsty Moffat" userId="dd22a14b775b49ae" providerId="LiveId" clId="{5D7D4E69-35AA-4DD8-9F31-292C7A4B11E2}"/>
    <pc:docChg chg="undo redo custSel addSld delSld modSld sldOrd">
      <pc:chgData name="Kirsty Moffat" userId="dd22a14b775b49ae" providerId="LiveId" clId="{5D7D4E69-35AA-4DD8-9F31-292C7A4B11E2}" dt="2023-11-17T17:36:49.635" v="2272" actId="20577"/>
      <pc:docMkLst>
        <pc:docMk/>
      </pc:docMkLst>
      <pc:sldChg chg="del">
        <pc:chgData name="Kirsty Moffat" userId="dd22a14b775b49ae" providerId="LiveId" clId="{5D7D4E69-35AA-4DD8-9F31-292C7A4B11E2}" dt="2023-11-17T17:09:37.659" v="1892" actId="47"/>
        <pc:sldMkLst>
          <pc:docMk/>
          <pc:sldMk cId="1825969396" sldId="256"/>
        </pc:sldMkLst>
      </pc:sldChg>
      <pc:sldChg chg="del">
        <pc:chgData name="Kirsty Moffat" userId="dd22a14b775b49ae" providerId="LiveId" clId="{5D7D4E69-35AA-4DD8-9F31-292C7A4B11E2}" dt="2023-11-17T17:09:38.229" v="1893" actId="47"/>
        <pc:sldMkLst>
          <pc:docMk/>
          <pc:sldMk cId="1259861365" sldId="257"/>
        </pc:sldMkLst>
      </pc:sldChg>
      <pc:sldChg chg="del">
        <pc:chgData name="Kirsty Moffat" userId="dd22a14b775b49ae" providerId="LiveId" clId="{5D7D4E69-35AA-4DD8-9F31-292C7A4B11E2}" dt="2023-11-17T17:11:14.864" v="2002" actId="47"/>
        <pc:sldMkLst>
          <pc:docMk/>
          <pc:sldMk cId="2724518656" sldId="258"/>
        </pc:sldMkLst>
      </pc:sldChg>
      <pc:sldChg chg="del">
        <pc:chgData name="Kirsty Moffat" userId="dd22a14b775b49ae" providerId="LiveId" clId="{5D7D4E69-35AA-4DD8-9F31-292C7A4B11E2}" dt="2023-11-17T17:11:15.650" v="2003" actId="47"/>
        <pc:sldMkLst>
          <pc:docMk/>
          <pc:sldMk cId="929012644" sldId="259"/>
        </pc:sldMkLst>
      </pc:sldChg>
      <pc:sldChg chg="del">
        <pc:chgData name="Kirsty Moffat" userId="dd22a14b775b49ae" providerId="LiveId" clId="{5D7D4E69-35AA-4DD8-9F31-292C7A4B11E2}" dt="2023-11-17T17:11:22.812" v="2007" actId="47"/>
        <pc:sldMkLst>
          <pc:docMk/>
          <pc:sldMk cId="1781963686" sldId="260"/>
        </pc:sldMkLst>
      </pc:sldChg>
      <pc:sldChg chg="del">
        <pc:chgData name="Kirsty Moffat" userId="dd22a14b775b49ae" providerId="LiveId" clId="{5D7D4E69-35AA-4DD8-9F31-292C7A4B11E2}" dt="2023-11-17T17:11:25.280" v="2008" actId="47"/>
        <pc:sldMkLst>
          <pc:docMk/>
          <pc:sldMk cId="46279409" sldId="261"/>
        </pc:sldMkLst>
      </pc:sldChg>
      <pc:sldChg chg="addSp delSp modSp add del mod modNotesTx">
        <pc:chgData name="Kirsty Moffat" userId="dd22a14b775b49ae" providerId="LiveId" clId="{5D7D4E69-35AA-4DD8-9F31-292C7A4B11E2}" dt="2023-11-17T17:36:37.820" v="2263" actId="20577"/>
        <pc:sldMkLst>
          <pc:docMk/>
          <pc:sldMk cId="880646042" sldId="262"/>
        </pc:sldMkLst>
        <pc:spChg chg="mod">
          <ac:chgData name="Kirsty Moffat" userId="dd22a14b775b49ae" providerId="LiveId" clId="{5D7D4E69-35AA-4DD8-9F31-292C7A4B11E2}" dt="2023-11-17T17:04:16.948" v="1883" actId="20577"/>
          <ac:spMkLst>
            <pc:docMk/>
            <pc:sldMk cId="880646042" sldId="262"/>
            <ac:spMk id="3" creationId="{BA2E2A51-3464-478B-9211-AC1BC94CEB82}"/>
          </ac:spMkLst>
        </pc:spChg>
        <pc:picChg chg="del">
          <ac:chgData name="Kirsty Moffat" userId="dd22a14b775b49ae" providerId="LiveId" clId="{5D7D4E69-35AA-4DD8-9F31-292C7A4B11E2}" dt="2023-11-17T16:40:07.998" v="1796" actId="478"/>
          <ac:picMkLst>
            <pc:docMk/>
            <pc:sldMk cId="880646042" sldId="262"/>
            <ac:picMk id="5" creationId="{7B391390-4502-479E-8F20-B6AE7743924C}"/>
          </ac:picMkLst>
        </pc:picChg>
        <pc:picChg chg="add del mod">
          <ac:chgData name="Kirsty Moffat" userId="dd22a14b775b49ae" providerId="LiveId" clId="{5D7D4E69-35AA-4DD8-9F31-292C7A4B11E2}" dt="2023-11-17T17:08:00.261" v="1884" actId="478"/>
          <ac:picMkLst>
            <pc:docMk/>
            <pc:sldMk cId="880646042" sldId="262"/>
            <ac:picMk id="7170" creationId="{052B201A-EA00-9327-F381-50FF061CB831}"/>
          </ac:picMkLst>
        </pc:picChg>
        <pc:picChg chg="add mod">
          <ac:chgData name="Kirsty Moffat" userId="dd22a14b775b49ae" providerId="LiveId" clId="{5D7D4E69-35AA-4DD8-9F31-292C7A4B11E2}" dt="2023-11-17T17:09:08.920" v="1890" actId="1076"/>
          <ac:picMkLst>
            <pc:docMk/>
            <pc:sldMk cId="880646042" sldId="262"/>
            <ac:picMk id="7172" creationId="{8CE1768C-F40D-A4E5-000E-117759A23BEB}"/>
          </ac:picMkLst>
        </pc:picChg>
      </pc:sldChg>
      <pc:sldChg chg="del">
        <pc:chgData name="Kirsty Moffat" userId="dd22a14b775b49ae" providerId="LiveId" clId="{5D7D4E69-35AA-4DD8-9F31-292C7A4B11E2}" dt="2023-11-17T17:09:31.197" v="1891" actId="47"/>
        <pc:sldMkLst>
          <pc:docMk/>
          <pc:sldMk cId="1411663831" sldId="263"/>
        </pc:sldMkLst>
      </pc:sldChg>
      <pc:sldChg chg="del">
        <pc:chgData name="Kirsty Moffat" userId="dd22a14b775b49ae" providerId="LiveId" clId="{5D7D4E69-35AA-4DD8-9F31-292C7A4B11E2}" dt="2023-11-17T17:11:16.930" v="2004" actId="47"/>
        <pc:sldMkLst>
          <pc:docMk/>
          <pc:sldMk cId="204745307" sldId="264"/>
        </pc:sldMkLst>
      </pc:sldChg>
      <pc:sldChg chg="del">
        <pc:chgData name="Kirsty Moffat" userId="dd22a14b775b49ae" providerId="LiveId" clId="{5D7D4E69-35AA-4DD8-9F31-292C7A4B11E2}" dt="2023-11-17T17:11:18.014" v="2005" actId="47"/>
        <pc:sldMkLst>
          <pc:docMk/>
          <pc:sldMk cId="2709382905" sldId="265"/>
        </pc:sldMkLst>
      </pc:sldChg>
      <pc:sldChg chg="del">
        <pc:chgData name="Kirsty Moffat" userId="dd22a14b775b49ae" providerId="LiveId" clId="{5D7D4E69-35AA-4DD8-9F31-292C7A4B11E2}" dt="2023-11-17T17:11:21.045" v="2006" actId="47"/>
        <pc:sldMkLst>
          <pc:docMk/>
          <pc:sldMk cId="3035346567" sldId="266"/>
        </pc:sldMkLst>
      </pc:sldChg>
      <pc:sldChg chg="addSp delSp modSp add mod setBg delDesignElem modNotesTx">
        <pc:chgData name="Kirsty Moffat" userId="dd22a14b775b49ae" providerId="LiveId" clId="{5D7D4E69-35AA-4DD8-9F31-292C7A4B11E2}" dt="2023-11-17T17:10:28.939" v="1989" actId="20577"/>
        <pc:sldMkLst>
          <pc:docMk/>
          <pc:sldMk cId="2153708360" sldId="267"/>
        </pc:sldMkLst>
        <pc:spChg chg="add mod">
          <ac:chgData name="Kirsty Moffat" userId="dd22a14b775b49ae" providerId="LiveId" clId="{5D7D4E69-35AA-4DD8-9F31-292C7A4B11E2}" dt="2023-11-17T15:43:39.924" v="447" actId="27636"/>
          <ac:spMkLst>
            <pc:docMk/>
            <pc:sldMk cId="2153708360" sldId="267"/>
            <ac:spMk id="2" creationId="{403AA4E9-4E2F-A180-47F2-FFA24C66DF1E}"/>
          </ac:spMkLst>
        </pc:spChg>
        <pc:spChg chg="mod">
          <ac:chgData name="Kirsty Moffat" userId="dd22a14b775b49ae" providerId="LiveId" clId="{5D7D4E69-35AA-4DD8-9F31-292C7A4B11E2}" dt="2023-11-17T15:28:25.280" v="24" actId="20577"/>
          <ac:spMkLst>
            <pc:docMk/>
            <pc:sldMk cId="2153708360" sldId="267"/>
            <ac:spMk id="3" creationId="{651D3059-7D0A-463F-894A-F658404F1F1E}"/>
          </ac:spMkLst>
        </pc:spChg>
        <pc:picChg chg="del">
          <ac:chgData name="Kirsty Moffat" userId="dd22a14b775b49ae" providerId="LiveId" clId="{5D7D4E69-35AA-4DD8-9F31-292C7A4B11E2}" dt="2023-11-17T15:43:25.281" v="442" actId="478"/>
          <ac:picMkLst>
            <pc:docMk/>
            <pc:sldMk cId="2153708360" sldId="267"/>
            <ac:picMk id="4" creationId="{4C1A4067-34FD-4AC6-A9D5-0AEA5FED7B9B}"/>
          </ac:picMkLst>
        </pc:picChg>
        <pc:picChg chg="del">
          <ac:chgData name="Kirsty Moffat" userId="dd22a14b775b49ae" providerId="LiveId" clId="{5D7D4E69-35AA-4DD8-9F31-292C7A4B11E2}" dt="2023-11-17T15:27:43.064" v="1"/>
          <ac:picMkLst>
            <pc:docMk/>
            <pc:sldMk cId="2153708360" sldId="267"/>
            <ac:picMk id="9" creationId="{54DDEBDD-D8BD-41A6-8A0D-B00E3768B0F9}"/>
          </ac:picMkLst>
        </pc:picChg>
        <pc:picChg chg="add mod">
          <ac:chgData name="Kirsty Moffat" userId="dd22a14b775b49ae" providerId="LiveId" clId="{5D7D4E69-35AA-4DD8-9F31-292C7A4B11E2}" dt="2023-11-17T15:43:34.922" v="445" actId="14100"/>
          <ac:picMkLst>
            <pc:docMk/>
            <pc:sldMk cId="2153708360" sldId="267"/>
            <ac:picMk id="1026" creationId="{6CDB19C6-E6FE-88C0-D721-7C2070D21226}"/>
          </ac:picMkLst>
        </pc:picChg>
      </pc:sldChg>
      <pc:sldChg chg="addSp delSp modSp add mod setBg modNotesTx">
        <pc:chgData name="Kirsty Moffat" userId="dd22a14b775b49ae" providerId="LiveId" clId="{5D7D4E69-35AA-4DD8-9F31-292C7A4B11E2}" dt="2023-11-17T17:10:44.653" v="1991" actId="20577"/>
        <pc:sldMkLst>
          <pc:docMk/>
          <pc:sldMk cId="905474792" sldId="268"/>
        </pc:sldMkLst>
        <pc:spChg chg="mod">
          <ac:chgData name="Kirsty Moffat" userId="dd22a14b775b49ae" providerId="LiveId" clId="{5D7D4E69-35AA-4DD8-9F31-292C7A4B11E2}" dt="2023-11-17T15:51:02.192" v="683" actId="113"/>
          <ac:spMkLst>
            <pc:docMk/>
            <pc:sldMk cId="905474792" sldId="268"/>
            <ac:spMk id="2" creationId="{403AA4E9-4E2F-A180-47F2-FFA24C66DF1E}"/>
          </ac:spMkLst>
        </pc:spChg>
        <pc:spChg chg="mod">
          <ac:chgData name="Kirsty Moffat" userId="dd22a14b775b49ae" providerId="LiveId" clId="{5D7D4E69-35AA-4DD8-9F31-292C7A4B11E2}" dt="2023-11-17T15:47:27.405" v="471" actId="403"/>
          <ac:spMkLst>
            <pc:docMk/>
            <pc:sldMk cId="905474792" sldId="268"/>
            <ac:spMk id="3" creationId="{651D3059-7D0A-463F-894A-F658404F1F1E}"/>
          </ac:spMkLst>
        </pc:spChg>
        <pc:spChg chg="add">
          <ac:chgData name="Kirsty Moffat" userId="dd22a14b775b49ae" providerId="LiveId" clId="{5D7D4E69-35AA-4DD8-9F31-292C7A4B11E2}" dt="2023-11-17T15:47:17.050" v="462" actId="26606"/>
          <ac:spMkLst>
            <pc:docMk/>
            <pc:sldMk cId="905474792" sldId="268"/>
            <ac:spMk id="2055" creationId="{700E0F77-E936-4985-B7B1-B9823486AC33}"/>
          </ac:spMkLst>
        </pc:spChg>
        <pc:spChg chg="add">
          <ac:chgData name="Kirsty Moffat" userId="dd22a14b775b49ae" providerId="LiveId" clId="{5D7D4E69-35AA-4DD8-9F31-292C7A4B11E2}" dt="2023-11-17T15:47:17.050" v="462" actId="26606"/>
          <ac:spMkLst>
            <pc:docMk/>
            <pc:sldMk cId="905474792" sldId="268"/>
            <ac:spMk id="2057" creationId="{95C8260E-968F-44E8-A823-ABB431311926}"/>
          </ac:spMkLst>
        </pc:spChg>
        <pc:spChg chg="add">
          <ac:chgData name="Kirsty Moffat" userId="dd22a14b775b49ae" providerId="LiveId" clId="{5D7D4E69-35AA-4DD8-9F31-292C7A4B11E2}" dt="2023-11-17T15:47:17.050" v="462" actId="26606"/>
          <ac:spMkLst>
            <pc:docMk/>
            <pc:sldMk cId="905474792" sldId="268"/>
            <ac:spMk id="2059" creationId="{2C1BBA94-3F40-40AA-8BB9-E69E25E537C1}"/>
          </ac:spMkLst>
        </pc:spChg>
        <pc:spChg chg="add">
          <ac:chgData name="Kirsty Moffat" userId="dd22a14b775b49ae" providerId="LiveId" clId="{5D7D4E69-35AA-4DD8-9F31-292C7A4B11E2}" dt="2023-11-17T15:47:17.050" v="462" actId="26606"/>
          <ac:spMkLst>
            <pc:docMk/>
            <pc:sldMk cId="905474792" sldId="268"/>
            <ac:spMk id="2061" creationId="{FE43805F-24A6-46A4-B19B-54F28347355C}"/>
          </ac:spMkLst>
        </pc:spChg>
        <pc:picChg chg="del">
          <ac:chgData name="Kirsty Moffat" userId="dd22a14b775b49ae" providerId="LiveId" clId="{5D7D4E69-35AA-4DD8-9F31-292C7A4B11E2}" dt="2023-11-17T15:46:11.515" v="459" actId="478"/>
          <ac:picMkLst>
            <pc:docMk/>
            <pc:sldMk cId="905474792" sldId="268"/>
            <ac:picMk id="1026" creationId="{6CDB19C6-E6FE-88C0-D721-7C2070D21226}"/>
          </ac:picMkLst>
        </pc:picChg>
        <pc:picChg chg="add mod">
          <ac:chgData name="Kirsty Moffat" userId="dd22a14b775b49ae" providerId="LiveId" clId="{5D7D4E69-35AA-4DD8-9F31-292C7A4B11E2}" dt="2023-11-17T15:47:42.431" v="475" actId="1076"/>
          <ac:picMkLst>
            <pc:docMk/>
            <pc:sldMk cId="905474792" sldId="268"/>
            <ac:picMk id="2050" creationId="{43D7B7CF-EDDB-70F1-24F0-426DE511FD3E}"/>
          </ac:picMkLst>
        </pc:picChg>
      </pc:sldChg>
      <pc:sldChg chg="addSp delSp modSp add mod modNotesTx">
        <pc:chgData name="Kirsty Moffat" userId="dd22a14b775b49ae" providerId="LiveId" clId="{5D7D4E69-35AA-4DD8-9F31-292C7A4B11E2}" dt="2023-11-17T17:10:50.352" v="1993"/>
        <pc:sldMkLst>
          <pc:docMk/>
          <pc:sldMk cId="325208212" sldId="269"/>
        </pc:sldMkLst>
        <pc:spChg chg="mod">
          <ac:chgData name="Kirsty Moffat" userId="dd22a14b775b49ae" providerId="LiveId" clId="{5D7D4E69-35AA-4DD8-9F31-292C7A4B11E2}" dt="2023-11-17T15:51:37.550" v="774" actId="20577"/>
          <ac:spMkLst>
            <pc:docMk/>
            <pc:sldMk cId="325208212" sldId="269"/>
            <ac:spMk id="2" creationId="{403AA4E9-4E2F-A180-47F2-FFA24C66DF1E}"/>
          </ac:spMkLst>
        </pc:spChg>
        <pc:spChg chg="mod">
          <ac:chgData name="Kirsty Moffat" userId="dd22a14b775b49ae" providerId="LiveId" clId="{5D7D4E69-35AA-4DD8-9F31-292C7A4B11E2}" dt="2023-11-17T15:50:11.963" v="629" actId="20577"/>
          <ac:spMkLst>
            <pc:docMk/>
            <pc:sldMk cId="325208212" sldId="269"/>
            <ac:spMk id="3" creationId="{651D3059-7D0A-463F-894A-F658404F1F1E}"/>
          </ac:spMkLst>
        </pc:spChg>
        <pc:picChg chg="del">
          <ac:chgData name="Kirsty Moffat" userId="dd22a14b775b49ae" providerId="LiveId" clId="{5D7D4E69-35AA-4DD8-9F31-292C7A4B11E2}" dt="2023-11-17T15:53:42.209" v="775" actId="478"/>
          <ac:picMkLst>
            <pc:docMk/>
            <pc:sldMk cId="325208212" sldId="269"/>
            <ac:picMk id="2050" creationId="{43D7B7CF-EDDB-70F1-24F0-426DE511FD3E}"/>
          </ac:picMkLst>
        </pc:picChg>
        <pc:picChg chg="add mod">
          <ac:chgData name="Kirsty Moffat" userId="dd22a14b775b49ae" providerId="LiveId" clId="{5D7D4E69-35AA-4DD8-9F31-292C7A4B11E2}" dt="2023-11-17T15:55:03.055" v="786" actId="1076"/>
          <ac:picMkLst>
            <pc:docMk/>
            <pc:sldMk cId="325208212" sldId="269"/>
            <ac:picMk id="3074" creationId="{DAB6F072-BF71-4A55-CC5A-D3BEA0308987}"/>
          </ac:picMkLst>
        </pc:picChg>
        <pc:picChg chg="add mod">
          <ac:chgData name="Kirsty Moffat" userId="dd22a14b775b49ae" providerId="LiveId" clId="{5D7D4E69-35AA-4DD8-9F31-292C7A4B11E2}" dt="2023-11-17T15:54:55.961" v="784" actId="1076"/>
          <ac:picMkLst>
            <pc:docMk/>
            <pc:sldMk cId="325208212" sldId="269"/>
            <ac:picMk id="3076" creationId="{D047A174-0112-5C6C-3A95-0091524A2CE9}"/>
          </ac:picMkLst>
        </pc:picChg>
      </pc:sldChg>
      <pc:sldChg chg="delSp add del setBg delDesignElem">
        <pc:chgData name="Kirsty Moffat" userId="dd22a14b775b49ae" providerId="LiveId" clId="{5D7D4E69-35AA-4DD8-9F31-292C7A4B11E2}" dt="2023-11-17T15:49:42.720" v="622" actId="47"/>
        <pc:sldMkLst>
          <pc:docMk/>
          <pc:sldMk cId="2834988923" sldId="269"/>
        </pc:sldMkLst>
        <pc:spChg chg="del">
          <ac:chgData name="Kirsty Moffat" userId="dd22a14b775b49ae" providerId="LiveId" clId="{5D7D4E69-35AA-4DD8-9F31-292C7A4B11E2}" dt="2023-11-17T15:49:38.647" v="621"/>
          <ac:spMkLst>
            <pc:docMk/>
            <pc:sldMk cId="2834988923" sldId="269"/>
            <ac:spMk id="2055" creationId="{700E0F77-E936-4985-B7B1-B9823486AC33}"/>
          </ac:spMkLst>
        </pc:spChg>
        <pc:spChg chg="del">
          <ac:chgData name="Kirsty Moffat" userId="dd22a14b775b49ae" providerId="LiveId" clId="{5D7D4E69-35AA-4DD8-9F31-292C7A4B11E2}" dt="2023-11-17T15:49:38.647" v="621"/>
          <ac:spMkLst>
            <pc:docMk/>
            <pc:sldMk cId="2834988923" sldId="269"/>
            <ac:spMk id="2057" creationId="{95C8260E-968F-44E8-A823-ABB431311926}"/>
          </ac:spMkLst>
        </pc:spChg>
        <pc:spChg chg="del">
          <ac:chgData name="Kirsty Moffat" userId="dd22a14b775b49ae" providerId="LiveId" clId="{5D7D4E69-35AA-4DD8-9F31-292C7A4B11E2}" dt="2023-11-17T15:49:38.647" v="621"/>
          <ac:spMkLst>
            <pc:docMk/>
            <pc:sldMk cId="2834988923" sldId="269"/>
            <ac:spMk id="2059" creationId="{2C1BBA94-3F40-40AA-8BB9-E69E25E537C1}"/>
          </ac:spMkLst>
        </pc:spChg>
        <pc:spChg chg="del">
          <ac:chgData name="Kirsty Moffat" userId="dd22a14b775b49ae" providerId="LiveId" clId="{5D7D4E69-35AA-4DD8-9F31-292C7A4B11E2}" dt="2023-11-17T15:49:38.647" v="621"/>
          <ac:spMkLst>
            <pc:docMk/>
            <pc:sldMk cId="2834988923" sldId="269"/>
            <ac:spMk id="2061" creationId="{FE43805F-24A6-46A4-B19B-54F28347355C}"/>
          </ac:spMkLst>
        </pc:spChg>
      </pc:sldChg>
      <pc:sldChg chg="addSp delSp add del setBg delDesignElem">
        <pc:chgData name="Kirsty Moffat" userId="dd22a14b775b49ae" providerId="LiveId" clId="{5D7D4E69-35AA-4DD8-9F31-292C7A4B11E2}" dt="2023-11-17T15:56:06.888" v="822"/>
        <pc:sldMkLst>
          <pc:docMk/>
          <pc:sldMk cId="1962178562" sldId="270"/>
        </pc:sldMkLst>
        <pc:spChg chg="add del">
          <ac:chgData name="Kirsty Moffat" userId="dd22a14b775b49ae" providerId="LiveId" clId="{5D7D4E69-35AA-4DD8-9F31-292C7A4B11E2}" dt="2023-11-17T15:56:06.888" v="822"/>
          <ac:spMkLst>
            <pc:docMk/>
            <pc:sldMk cId="1962178562" sldId="270"/>
            <ac:spMk id="2055" creationId="{700E0F77-E936-4985-B7B1-B9823486AC33}"/>
          </ac:spMkLst>
        </pc:spChg>
        <pc:spChg chg="add del">
          <ac:chgData name="Kirsty Moffat" userId="dd22a14b775b49ae" providerId="LiveId" clId="{5D7D4E69-35AA-4DD8-9F31-292C7A4B11E2}" dt="2023-11-17T15:56:06.888" v="822"/>
          <ac:spMkLst>
            <pc:docMk/>
            <pc:sldMk cId="1962178562" sldId="270"/>
            <ac:spMk id="2057" creationId="{95C8260E-968F-44E8-A823-ABB431311926}"/>
          </ac:spMkLst>
        </pc:spChg>
        <pc:spChg chg="add del">
          <ac:chgData name="Kirsty Moffat" userId="dd22a14b775b49ae" providerId="LiveId" clId="{5D7D4E69-35AA-4DD8-9F31-292C7A4B11E2}" dt="2023-11-17T15:56:06.888" v="822"/>
          <ac:spMkLst>
            <pc:docMk/>
            <pc:sldMk cId="1962178562" sldId="270"/>
            <ac:spMk id="2059" creationId="{2C1BBA94-3F40-40AA-8BB9-E69E25E537C1}"/>
          </ac:spMkLst>
        </pc:spChg>
        <pc:spChg chg="add del">
          <ac:chgData name="Kirsty Moffat" userId="dd22a14b775b49ae" providerId="LiveId" clId="{5D7D4E69-35AA-4DD8-9F31-292C7A4B11E2}" dt="2023-11-17T15:56:06.888" v="822"/>
          <ac:spMkLst>
            <pc:docMk/>
            <pc:sldMk cId="1962178562" sldId="270"/>
            <ac:spMk id="2061" creationId="{FE43805F-24A6-46A4-B19B-54F28347355C}"/>
          </ac:spMkLst>
        </pc:spChg>
      </pc:sldChg>
      <pc:sldChg chg="addSp delSp modSp add mod modNotesTx">
        <pc:chgData name="Kirsty Moffat" userId="dd22a14b775b49ae" providerId="LiveId" clId="{5D7D4E69-35AA-4DD8-9F31-292C7A4B11E2}" dt="2023-11-17T17:10:59.555" v="1997"/>
        <pc:sldMkLst>
          <pc:docMk/>
          <pc:sldMk cId="2066218926" sldId="270"/>
        </pc:sldMkLst>
        <pc:spChg chg="mod">
          <ac:chgData name="Kirsty Moffat" userId="dd22a14b775b49ae" providerId="LiveId" clId="{5D7D4E69-35AA-4DD8-9F31-292C7A4B11E2}" dt="2023-11-17T16:11:13.222" v="1208" actId="1076"/>
          <ac:spMkLst>
            <pc:docMk/>
            <pc:sldMk cId="2066218926" sldId="270"/>
            <ac:spMk id="2" creationId="{403AA4E9-4E2F-A180-47F2-FFA24C66DF1E}"/>
          </ac:spMkLst>
        </pc:spChg>
        <pc:spChg chg="mod">
          <ac:chgData name="Kirsty Moffat" userId="dd22a14b775b49ae" providerId="LiveId" clId="{5D7D4E69-35AA-4DD8-9F31-292C7A4B11E2}" dt="2023-11-17T15:56:37.465" v="828" actId="20577"/>
          <ac:spMkLst>
            <pc:docMk/>
            <pc:sldMk cId="2066218926" sldId="270"/>
            <ac:spMk id="3" creationId="{651D3059-7D0A-463F-894A-F658404F1F1E}"/>
          </ac:spMkLst>
        </pc:spChg>
        <pc:picChg chg="del">
          <ac:chgData name="Kirsty Moffat" userId="dd22a14b775b49ae" providerId="LiveId" clId="{5D7D4E69-35AA-4DD8-9F31-292C7A4B11E2}" dt="2023-11-17T15:56:41.188" v="829" actId="478"/>
          <ac:picMkLst>
            <pc:docMk/>
            <pc:sldMk cId="2066218926" sldId="270"/>
            <ac:picMk id="3074" creationId="{DAB6F072-BF71-4A55-CC5A-D3BEA0308987}"/>
          </ac:picMkLst>
        </pc:picChg>
        <pc:picChg chg="del">
          <ac:chgData name="Kirsty Moffat" userId="dd22a14b775b49ae" providerId="LiveId" clId="{5D7D4E69-35AA-4DD8-9F31-292C7A4B11E2}" dt="2023-11-17T16:02:43.893" v="1032" actId="478"/>
          <ac:picMkLst>
            <pc:docMk/>
            <pc:sldMk cId="2066218926" sldId="270"/>
            <ac:picMk id="3076" creationId="{D047A174-0112-5C6C-3A95-0091524A2CE9}"/>
          </ac:picMkLst>
        </pc:picChg>
        <pc:picChg chg="add mod">
          <ac:chgData name="Kirsty Moffat" userId="dd22a14b775b49ae" providerId="LiveId" clId="{5D7D4E69-35AA-4DD8-9F31-292C7A4B11E2}" dt="2023-11-17T16:06:15.842" v="1038"/>
          <ac:picMkLst>
            <pc:docMk/>
            <pc:sldMk cId="2066218926" sldId="270"/>
            <ac:picMk id="4098" creationId="{4FC8C25D-C120-88E1-2820-96869A74237D}"/>
          </ac:picMkLst>
        </pc:picChg>
      </pc:sldChg>
      <pc:sldChg chg="delSp add del setBg delDesignElem">
        <pc:chgData name="Kirsty Moffat" userId="dd22a14b775b49ae" providerId="LiveId" clId="{5D7D4E69-35AA-4DD8-9F31-292C7A4B11E2}" dt="2023-11-17T16:06:32.491" v="1041" actId="47"/>
        <pc:sldMkLst>
          <pc:docMk/>
          <pc:sldMk cId="2552775814" sldId="271"/>
        </pc:sldMkLst>
        <pc:spChg chg="del">
          <ac:chgData name="Kirsty Moffat" userId="dd22a14b775b49ae" providerId="LiveId" clId="{5D7D4E69-35AA-4DD8-9F31-292C7A4B11E2}" dt="2023-11-17T16:06:28.311" v="1040"/>
          <ac:spMkLst>
            <pc:docMk/>
            <pc:sldMk cId="2552775814" sldId="271"/>
            <ac:spMk id="2055" creationId="{700E0F77-E936-4985-B7B1-B9823486AC33}"/>
          </ac:spMkLst>
        </pc:spChg>
        <pc:spChg chg="del">
          <ac:chgData name="Kirsty Moffat" userId="dd22a14b775b49ae" providerId="LiveId" clId="{5D7D4E69-35AA-4DD8-9F31-292C7A4B11E2}" dt="2023-11-17T16:06:28.311" v="1040"/>
          <ac:spMkLst>
            <pc:docMk/>
            <pc:sldMk cId="2552775814" sldId="271"/>
            <ac:spMk id="2057" creationId="{95C8260E-968F-44E8-A823-ABB431311926}"/>
          </ac:spMkLst>
        </pc:spChg>
        <pc:spChg chg="del">
          <ac:chgData name="Kirsty Moffat" userId="dd22a14b775b49ae" providerId="LiveId" clId="{5D7D4E69-35AA-4DD8-9F31-292C7A4B11E2}" dt="2023-11-17T16:06:28.311" v="1040"/>
          <ac:spMkLst>
            <pc:docMk/>
            <pc:sldMk cId="2552775814" sldId="271"/>
            <ac:spMk id="2059" creationId="{2C1BBA94-3F40-40AA-8BB9-E69E25E537C1}"/>
          </ac:spMkLst>
        </pc:spChg>
        <pc:spChg chg="del">
          <ac:chgData name="Kirsty Moffat" userId="dd22a14b775b49ae" providerId="LiveId" clId="{5D7D4E69-35AA-4DD8-9F31-292C7A4B11E2}" dt="2023-11-17T16:06:28.311" v="1040"/>
          <ac:spMkLst>
            <pc:docMk/>
            <pc:sldMk cId="2552775814" sldId="271"/>
            <ac:spMk id="2061" creationId="{FE43805F-24A6-46A4-B19B-54F28347355C}"/>
          </ac:spMkLst>
        </pc:spChg>
      </pc:sldChg>
      <pc:sldChg chg="addSp delSp modSp add mod modNotesTx">
        <pc:chgData name="Kirsty Moffat" userId="dd22a14b775b49ae" providerId="LiveId" clId="{5D7D4E69-35AA-4DD8-9F31-292C7A4B11E2}" dt="2023-11-17T17:25:46.088" v="2196" actId="20577"/>
        <pc:sldMkLst>
          <pc:docMk/>
          <pc:sldMk cId="3817915673" sldId="271"/>
        </pc:sldMkLst>
        <pc:spChg chg="mod">
          <ac:chgData name="Kirsty Moffat" userId="dd22a14b775b49ae" providerId="LiveId" clId="{5D7D4E69-35AA-4DD8-9F31-292C7A4B11E2}" dt="2023-11-17T17:25:46.088" v="2196" actId="20577"/>
          <ac:spMkLst>
            <pc:docMk/>
            <pc:sldMk cId="3817915673" sldId="271"/>
            <ac:spMk id="2" creationId="{403AA4E9-4E2F-A180-47F2-FFA24C66DF1E}"/>
          </ac:spMkLst>
        </pc:spChg>
        <pc:spChg chg="mod">
          <ac:chgData name="Kirsty Moffat" userId="dd22a14b775b49ae" providerId="LiveId" clId="{5D7D4E69-35AA-4DD8-9F31-292C7A4B11E2}" dt="2023-11-17T16:08:06.296" v="1053" actId="20577"/>
          <ac:spMkLst>
            <pc:docMk/>
            <pc:sldMk cId="3817915673" sldId="271"/>
            <ac:spMk id="3" creationId="{651D3059-7D0A-463F-894A-F658404F1F1E}"/>
          </ac:spMkLst>
        </pc:spChg>
        <pc:picChg chg="del">
          <ac:chgData name="Kirsty Moffat" userId="dd22a14b775b49ae" providerId="LiveId" clId="{5D7D4E69-35AA-4DD8-9F31-292C7A4B11E2}" dt="2023-11-17T16:08:14.319" v="1054" actId="478"/>
          <ac:picMkLst>
            <pc:docMk/>
            <pc:sldMk cId="3817915673" sldId="271"/>
            <ac:picMk id="4098" creationId="{4FC8C25D-C120-88E1-2820-96869A74237D}"/>
          </ac:picMkLst>
        </pc:picChg>
        <pc:picChg chg="add mod">
          <ac:chgData name="Kirsty Moffat" userId="dd22a14b775b49ae" providerId="LiveId" clId="{5D7D4E69-35AA-4DD8-9F31-292C7A4B11E2}" dt="2023-11-17T16:13:55.429" v="1292" actId="14100"/>
          <ac:picMkLst>
            <pc:docMk/>
            <pc:sldMk cId="3817915673" sldId="271"/>
            <ac:picMk id="5122" creationId="{287ACBDC-A2CD-E279-74AF-89A168E54AC0}"/>
          </ac:picMkLst>
        </pc:picChg>
      </pc:sldChg>
      <pc:sldChg chg="addSp delSp modSp add mod modNotesTx">
        <pc:chgData name="Kirsty Moffat" userId="dd22a14b775b49ae" providerId="LiveId" clId="{5D7D4E69-35AA-4DD8-9F31-292C7A4B11E2}" dt="2023-11-17T17:11:10.483" v="2001"/>
        <pc:sldMkLst>
          <pc:docMk/>
          <pc:sldMk cId="24485" sldId="272"/>
        </pc:sldMkLst>
        <pc:spChg chg="del mod">
          <ac:chgData name="Kirsty Moffat" userId="dd22a14b775b49ae" providerId="LiveId" clId="{5D7D4E69-35AA-4DD8-9F31-292C7A4B11E2}" dt="2023-11-17T16:24:42.312" v="1706" actId="478"/>
          <ac:spMkLst>
            <pc:docMk/>
            <pc:sldMk cId="24485" sldId="272"/>
            <ac:spMk id="2" creationId="{403AA4E9-4E2F-A180-47F2-FFA24C66DF1E}"/>
          </ac:spMkLst>
        </pc:spChg>
        <pc:spChg chg="mod ord">
          <ac:chgData name="Kirsty Moffat" userId="dd22a14b775b49ae" providerId="LiveId" clId="{5D7D4E69-35AA-4DD8-9F31-292C7A4B11E2}" dt="2023-11-17T16:26:24.203" v="1740" actId="1076"/>
          <ac:spMkLst>
            <pc:docMk/>
            <pc:sldMk cId="24485" sldId="272"/>
            <ac:spMk id="3" creationId="{651D3059-7D0A-463F-894A-F658404F1F1E}"/>
          </ac:spMkLst>
        </pc:spChg>
        <pc:spChg chg="add mod">
          <ac:chgData name="Kirsty Moffat" userId="dd22a14b775b49ae" providerId="LiveId" clId="{5D7D4E69-35AA-4DD8-9F31-292C7A4B11E2}" dt="2023-11-17T16:25:46.314" v="1727" actId="1076"/>
          <ac:spMkLst>
            <pc:docMk/>
            <pc:sldMk cId="24485" sldId="272"/>
            <ac:spMk id="4" creationId="{E3ADE847-0004-8C5E-18C3-986EA082E3F5}"/>
          </ac:spMkLst>
        </pc:spChg>
        <pc:spChg chg="add mod">
          <ac:chgData name="Kirsty Moffat" userId="dd22a14b775b49ae" providerId="LiveId" clId="{5D7D4E69-35AA-4DD8-9F31-292C7A4B11E2}" dt="2023-11-17T16:25:25.902" v="1721" actId="1076"/>
          <ac:spMkLst>
            <pc:docMk/>
            <pc:sldMk cId="24485" sldId="272"/>
            <ac:spMk id="5" creationId="{82B2AA36-1914-7E61-5735-3924E9319FD5}"/>
          </ac:spMkLst>
        </pc:spChg>
        <pc:spChg chg="del">
          <ac:chgData name="Kirsty Moffat" userId="dd22a14b775b49ae" providerId="LiveId" clId="{5D7D4E69-35AA-4DD8-9F31-292C7A4B11E2}" dt="2023-11-17T16:23:50.364" v="1689" actId="26606"/>
          <ac:spMkLst>
            <pc:docMk/>
            <pc:sldMk cId="24485" sldId="272"/>
            <ac:spMk id="2055" creationId="{700E0F77-E936-4985-B7B1-B9823486AC33}"/>
          </ac:spMkLst>
        </pc:spChg>
        <pc:spChg chg="del">
          <ac:chgData name="Kirsty Moffat" userId="dd22a14b775b49ae" providerId="LiveId" clId="{5D7D4E69-35AA-4DD8-9F31-292C7A4B11E2}" dt="2023-11-17T16:23:50.364" v="1689" actId="26606"/>
          <ac:spMkLst>
            <pc:docMk/>
            <pc:sldMk cId="24485" sldId="272"/>
            <ac:spMk id="2057" creationId="{95C8260E-968F-44E8-A823-ABB431311926}"/>
          </ac:spMkLst>
        </pc:spChg>
        <pc:spChg chg="del">
          <ac:chgData name="Kirsty Moffat" userId="dd22a14b775b49ae" providerId="LiveId" clId="{5D7D4E69-35AA-4DD8-9F31-292C7A4B11E2}" dt="2023-11-17T16:23:50.364" v="1689" actId="26606"/>
          <ac:spMkLst>
            <pc:docMk/>
            <pc:sldMk cId="24485" sldId="272"/>
            <ac:spMk id="2059" creationId="{2C1BBA94-3F40-40AA-8BB9-E69E25E537C1}"/>
          </ac:spMkLst>
        </pc:spChg>
        <pc:spChg chg="del">
          <ac:chgData name="Kirsty Moffat" userId="dd22a14b775b49ae" providerId="LiveId" clId="{5D7D4E69-35AA-4DD8-9F31-292C7A4B11E2}" dt="2023-11-17T16:23:50.364" v="1689" actId="26606"/>
          <ac:spMkLst>
            <pc:docMk/>
            <pc:sldMk cId="24485" sldId="272"/>
            <ac:spMk id="2061" creationId="{FE43805F-24A6-46A4-B19B-54F28347355C}"/>
          </ac:spMkLst>
        </pc:spChg>
        <pc:spChg chg="add">
          <ac:chgData name="Kirsty Moffat" userId="dd22a14b775b49ae" providerId="LiveId" clId="{5D7D4E69-35AA-4DD8-9F31-292C7A4B11E2}" dt="2023-11-17T16:23:50.364" v="1689" actId="26606"/>
          <ac:spMkLst>
            <pc:docMk/>
            <pc:sldMk cId="24485" sldId="272"/>
            <ac:spMk id="6153" creationId="{7F1D3AD4-3243-2A31-DB75-AB06736884F1}"/>
          </ac:spMkLst>
        </pc:spChg>
        <pc:spChg chg="add">
          <ac:chgData name="Kirsty Moffat" userId="dd22a14b775b49ae" providerId="LiveId" clId="{5D7D4E69-35AA-4DD8-9F31-292C7A4B11E2}" dt="2023-11-17T16:23:50.364" v="1689" actId="26606"/>
          <ac:spMkLst>
            <pc:docMk/>
            <pc:sldMk cId="24485" sldId="272"/>
            <ac:spMk id="6155" creationId="{BFFE4D0F-6A8F-7ED2-2DD0-35790DF80D31}"/>
          </ac:spMkLst>
        </pc:spChg>
        <pc:grpChg chg="add">
          <ac:chgData name="Kirsty Moffat" userId="dd22a14b775b49ae" providerId="LiveId" clId="{5D7D4E69-35AA-4DD8-9F31-292C7A4B11E2}" dt="2023-11-17T16:23:50.364" v="1689" actId="26606"/>
          <ac:grpSpMkLst>
            <pc:docMk/>
            <pc:sldMk cId="24485" sldId="272"/>
            <ac:grpSpMk id="6157" creationId="{F494BE87-640E-D6B3-FCEC-7A9CACBA7F3F}"/>
          </ac:grpSpMkLst>
        </pc:grpChg>
        <pc:picChg chg="del">
          <ac:chgData name="Kirsty Moffat" userId="dd22a14b775b49ae" providerId="LiveId" clId="{5D7D4E69-35AA-4DD8-9F31-292C7A4B11E2}" dt="2023-11-17T16:15:09.424" v="1304" actId="478"/>
          <ac:picMkLst>
            <pc:docMk/>
            <pc:sldMk cId="24485" sldId="272"/>
            <ac:picMk id="5122" creationId="{287ACBDC-A2CD-E279-74AF-89A168E54AC0}"/>
          </ac:picMkLst>
        </pc:picChg>
        <pc:picChg chg="add mod">
          <ac:chgData name="Kirsty Moffat" userId="dd22a14b775b49ae" providerId="LiveId" clId="{5D7D4E69-35AA-4DD8-9F31-292C7A4B11E2}" dt="2023-11-17T16:24:35.773" v="1705" actId="1076"/>
          <ac:picMkLst>
            <pc:docMk/>
            <pc:sldMk cId="24485" sldId="272"/>
            <ac:picMk id="6146" creationId="{3AB0A39C-C798-DA11-6D83-B84A030FCE81}"/>
          </ac:picMkLst>
        </pc:picChg>
        <pc:picChg chg="add mod">
          <ac:chgData name="Kirsty Moffat" userId="dd22a14b775b49ae" providerId="LiveId" clId="{5D7D4E69-35AA-4DD8-9F31-292C7A4B11E2}" dt="2023-11-17T16:25:33.733" v="1724" actId="1076"/>
          <ac:picMkLst>
            <pc:docMk/>
            <pc:sldMk cId="24485" sldId="272"/>
            <ac:picMk id="6148" creationId="{D702B7B0-2373-7A18-EB84-0A449E4693EE}"/>
          </ac:picMkLst>
        </pc:picChg>
      </pc:sldChg>
      <pc:sldChg chg="modSp add del mod">
        <pc:chgData name="Kirsty Moffat" userId="dd22a14b775b49ae" providerId="LiveId" clId="{5D7D4E69-35AA-4DD8-9F31-292C7A4B11E2}" dt="2023-11-17T17:26:32.235" v="2232" actId="47"/>
        <pc:sldMkLst>
          <pc:docMk/>
          <pc:sldMk cId="545824324" sldId="273"/>
        </pc:sldMkLst>
        <pc:spChg chg="mod">
          <ac:chgData name="Kirsty Moffat" userId="dd22a14b775b49ae" providerId="LiveId" clId="{5D7D4E69-35AA-4DD8-9F31-292C7A4B11E2}" dt="2023-11-17T17:26:25.483" v="2231" actId="20577"/>
          <ac:spMkLst>
            <pc:docMk/>
            <pc:sldMk cId="545824324" sldId="273"/>
            <ac:spMk id="2" creationId="{403AA4E9-4E2F-A180-47F2-FFA24C66DF1E}"/>
          </ac:spMkLst>
        </pc:spChg>
      </pc:sldChg>
      <pc:sldChg chg="modSp add mod ord setBg modNotesTx">
        <pc:chgData name="Kirsty Moffat" userId="dd22a14b775b49ae" providerId="LiveId" clId="{5D7D4E69-35AA-4DD8-9F31-292C7A4B11E2}" dt="2023-11-17T17:36:49.635" v="2272" actId="20577"/>
        <pc:sldMkLst>
          <pc:docMk/>
          <pc:sldMk cId="3165967809" sldId="273"/>
        </pc:sldMkLst>
        <pc:spChg chg="mod">
          <ac:chgData name="Kirsty Moffat" userId="dd22a14b775b49ae" providerId="LiveId" clId="{5D7D4E69-35AA-4DD8-9F31-292C7A4B11E2}" dt="2023-11-17T17:36:45.309" v="2264" actId="20577"/>
          <ac:spMkLst>
            <pc:docMk/>
            <pc:sldMk cId="3165967809" sldId="273"/>
            <ac:spMk id="3" creationId="{BA2E2A51-3464-478B-9211-AC1BC94CEB82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368985-66B5-40E3-9CA5-4F8F255290C8}" type="datetimeFigureOut">
              <a:rPr lang="en-GB" smtClean="0"/>
              <a:t>17/11/2023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37FD90-310B-4846-A195-8909FC256F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44517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Insert Slides 1-6 of this PPT after slide 2 ‘What is love?’ on the </a:t>
            </a:r>
            <a:r>
              <a:rPr lang="en-GB" dirty="0" err="1"/>
              <a:t>RSHP.Scot</a:t>
            </a:r>
            <a:r>
              <a:rPr lang="en-GB" dirty="0"/>
              <a:t> PPT. by </a:t>
            </a:r>
            <a:r>
              <a:rPr lang="en-GB" dirty="0" err="1"/>
              <a:t>Freepik</a:t>
            </a:r>
            <a:r>
              <a:rPr lang="en-GB" dirty="0"/>
              <a:t> - https://www.freepik.com/free-vector/hand-drawn-flat-design-mythology-illustration_25536212.htm#query=ancient%20greece&amp;position=7&amp;from_view=search&amp;track=ais&amp;uuid=fcba3648-7289-462e-8a08-e8348ab8a4d7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37FD90-310B-4846-A195-8909FC256FE8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21540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Insert Slides 1-6 of this PPT after slide 2 ‘What is love?’ on the </a:t>
            </a:r>
            <a:r>
              <a:rPr lang="en-GB" dirty="0" err="1"/>
              <a:t>RSHP.Scot</a:t>
            </a:r>
            <a:r>
              <a:rPr lang="en-GB" dirty="0"/>
              <a:t> PPT</a:t>
            </a:r>
          </a:p>
          <a:p>
            <a:r>
              <a:rPr lang="en-GB" b="0" i="0" dirty="0">
                <a:solidFill>
                  <a:srgbClr val="777777"/>
                </a:solidFill>
                <a:effectLst/>
                <a:latin typeface="Inter"/>
              </a:rPr>
              <a:t>Image by </a:t>
            </a:r>
            <a:r>
              <a:rPr lang="en-GB" b="0" i="0" dirty="0" err="1">
                <a:solidFill>
                  <a:srgbClr val="777777"/>
                </a:solidFill>
                <a:effectLst/>
                <a:latin typeface="Inter"/>
              </a:rPr>
              <a:t>pikisuperstar</a:t>
            </a:r>
            <a:r>
              <a:rPr lang="en-GB" b="0" i="0" dirty="0">
                <a:solidFill>
                  <a:srgbClr val="777777"/>
                </a:solidFill>
                <a:effectLst/>
                <a:latin typeface="Inter"/>
              </a:rPr>
              <a:t> on </a:t>
            </a:r>
            <a:r>
              <a:rPr lang="en-GB" b="0" i="0" dirty="0" err="1">
                <a:solidFill>
                  <a:srgbClr val="777777"/>
                </a:solidFill>
                <a:effectLst/>
                <a:latin typeface="Inter"/>
              </a:rPr>
              <a:t>Freepik</a:t>
            </a:r>
            <a:r>
              <a:rPr lang="en-GB" dirty="0"/>
              <a:t>- https://www.freepik.com/free-vector/flat-propose-day-illustration_35806864.htm#query=romantic%20love&amp;position=19&amp;from_view=search&amp;track=ais&amp;uuid=a8d19e27-8901-4fc5-a951-fdb032907327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37FD90-310B-4846-A195-8909FC256FE8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93781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Insert Slides 1-6 of this PPT after slide 2 ‘What is love?’ on the </a:t>
            </a:r>
            <a:r>
              <a:rPr lang="en-GB" dirty="0" err="1"/>
              <a:t>RSHP.Scot</a:t>
            </a:r>
            <a:r>
              <a:rPr lang="en-GB" dirty="0"/>
              <a:t> PPT</a:t>
            </a:r>
            <a:endParaRPr lang="en-GB" b="0" i="0" dirty="0">
              <a:solidFill>
                <a:srgbClr val="777777"/>
              </a:solidFill>
              <a:effectLst/>
              <a:latin typeface="Inter"/>
            </a:endParaRPr>
          </a:p>
          <a:p>
            <a:r>
              <a:rPr lang="en-GB" b="0" i="0" dirty="0">
                <a:solidFill>
                  <a:srgbClr val="777777"/>
                </a:solidFill>
                <a:effectLst/>
                <a:latin typeface="Inter"/>
              </a:rPr>
              <a:t>Images by </a:t>
            </a:r>
            <a:r>
              <a:rPr lang="en-GB" b="0" i="0" dirty="0" err="1">
                <a:solidFill>
                  <a:srgbClr val="777777"/>
                </a:solidFill>
                <a:effectLst/>
                <a:latin typeface="Inter"/>
              </a:rPr>
              <a:t>Freepik</a:t>
            </a:r>
            <a:r>
              <a:rPr lang="en-GB" b="0" i="0" dirty="0">
                <a:solidFill>
                  <a:srgbClr val="777777"/>
                </a:solidFill>
                <a:effectLst/>
                <a:latin typeface="Inter"/>
              </a:rPr>
              <a:t> - https://www.freepik.com/free-vector/hand-drawn-friends-cartoon-illustration_44419114.htm#query=close%20friends%20kids&amp;position=2&amp;from_view=search&amp;track=ais&amp;uuid=6b3293c8-5fc8-4c9d-bc69-b1d5752d5534</a:t>
            </a:r>
          </a:p>
          <a:p>
            <a:r>
              <a:rPr lang="en-GB" b="0" i="0" dirty="0">
                <a:solidFill>
                  <a:srgbClr val="777777"/>
                </a:solidFill>
                <a:effectLst/>
                <a:latin typeface="Inter"/>
              </a:rPr>
              <a:t>Cherries - https://www.freepik.com/free-vector/hand-drawn-friends-cartoon-illustration_44419109.htm#from_view=detail_serie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37FD90-310B-4846-A195-8909FC256FE8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57669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Insert Slides 1-6 of this PPT after slide 2 ‘What is love?’ on the </a:t>
            </a:r>
            <a:r>
              <a:rPr lang="en-GB" dirty="0" err="1"/>
              <a:t>RSHP.Scot</a:t>
            </a:r>
            <a:r>
              <a:rPr lang="en-GB" dirty="0"/>
              <a:t> PPT</a:t>
            </a:r>
            <a:endParaRPr lang="en-GB" b="0" i="0" dirty="0">
              <a:solidFill>
                <a:srgbClr val="777777"/>
              </a:solidFill>
              <a:effectLst/>
              <a:latin typeface="Inter"/>
            </a:endParaRPr>
          </a:p>
          <a:p>
            <a:r>
              <a:rPr lang="en-GB" b="0" i="0" dirty="0">
                <a:solidFill>
                  <a:srgbClr val="777777"/>
                </a:solidFill>
                <a:effectLst/>
                <a:latin typeface="Inter"/>
              </a:rPr>
              <a:t>Image by </a:t>
            </a:r>
            <a:r>
              <a:rPr lang="en-GB" b="0" i="0" dirty="0" err="1">
                <a:solidFill>
                  <a:srgbClr val="777777"/>
                </a:solidFill>
                <a:effectLst/>
                <a:latin typeface="Inter"/>
              </a:rPr>
              <a:t>storyset</a:t>
            </a:r>
            <a:r>
              <a:rPr lang="en-GB" b="0" i="0" dirty="0">
                <a:solidFill>
                  <a:srgbClr val="777777"/>
                </a:solidFill>
                <a:effectLst/>
                <a:latin typeface="Inter"/>
              </a:rPr>
              <a:t> on </a:t>
            </a:r>
            <a:r>
              <a:rPr lang="en-GB" b="0" i="0" dirty="0" err="1">
                <a:solidFill>
                  <a:srgbClr val="777777"/>
                </a:solidFill>
                <a:effectLst/>
                <a:latin typeface="Inter"/>
              </a:rPr>
              <a:t>Freepik</a:t>
            </a:r>
            <a:r>
              <a:rPr lang="en-GB" b="0" i="0" dirty="0">
                <a:solidFill>
                  <a:srgbClr val="777777"/>
                </a:solidFill>
                <a:effectLst/>
                <a:latin typeface="Inter"/>
              </a:rPr>
              <a:t> - https://www.freepik.com/free-vector/volunteering-concept-illustration_8673346.htm#query=caring%20for%20others&amp;position=23&amp;from_view=search&amp;track=ais&amp;uuid=e57a25a9-10a2-48d1-96ec-811f75ae3bf2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37FD90-310B-4846-A195-8909FC256FE8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50520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Insert Slides 1-6 of this PPT after slide 2 ‘What is love?’ on the </a:t>
            </a:r>
            <a:r>
              <a:rPr lang="en-GB" dirty="0" err="1"/>
              <a:t>RSHP.Scot</a:t>
            </a:r>
            <a:r>
              <a:rPr lang="en-GB" dirty="0"/>
              <a:t> PPT</a:t>
            </a:r>
            <a:endParaRPr lang="en-GB" b="0" i="0" dirty="0">
              <a:solidFill>
                <a:srgbClr val="777777"/>
              </a:solidFill>
              <a:effectLst/>
              <a:latin typeface="Inter"/>
            </a:endParaRPr>
          </a:p>
          <a:p>
            <a:r>
              <a:rPr lang="en-GB" b="0" i="0" dirty="0">
                <a:solidFill>
                  <a:srgbClr val="777777"/>
                </a:solidFill>
                <a:effectLst/>
                <a:latin typeface="Inter"/>
              </a:rPr>
              <a:t>Image by </a:t>
            </a:r>
            <a:r>
              <a:rPr lang="en-GB" b="0" i="0" dirty="0" err="1">
                <a:solidFill>
                  <a:srgbClr val="777777"/>
                </a:solidFill>
                <a:effectLst/>
                <a:latin typeface="Inter"/>
              </a:rPr>
              <a:t>storyset</a:t>
            </a:r>
            <a:r>
              <a:rPr lang="en-GB" b="0" i="0" dirty="0">
                <a:solidFill>
                  <a:srgbClr val="777777"/>
                </a:solidFill>
                <a:effectLst/>
                <a:latin typeface="Inter"/>
              </a:rPr>
              <a:t> on </a:t>
            </a:r>
            <a:r>
              <a:rPr lang="en-GB" b="0" i="0" dirty="0" err="1">
                <a:solidFill>
                  <a:srgbClr val="777777"/>
                </a:solidFill>
                <a:effectLst/>
                <a:latin typeface="Inter"/>
              </a:rPr>
              <a:t>Freepik</a:t>
            </a:r>
            <a:r>
              <a:rPr lang="en-GB" b="0" i="0" dirty="0">
                <a:solidFill>
                  <a:srgbClr val="777777"/>
                </a:solidFill>
                <a:effectLst/>
                <a:latin typeface="Inter"/>
              </a:rPr>
              <a:t> - https://www.freepik.com/free-vector/back-school-concept-illustration_7176403.htm#query=family&amp;position=6&amp;from_view=search&amp;track=sph&amp;uuid=cfb8fa88-7faf-4c6c-aaf4-4e6ad26c3d97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37FD90-310B-4846-A195-8909FC256FE8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24117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Insert Slides 1-6 of this PPT after slide 2 ‘What is love?’ on the </a:t>
            </a:r>
            <a:r>
              <a:rPr lang="en-GB" dirty="0" err="1"/>
              <a:t>RSHP.Scot</a:t>
            </a:r>
            <a:r>
              <a:rPr lang="en-GB" dirty="0"/>
              <a:t> PPT</a:t>
            </a:r>
            <a:endParaRPr lang="en-GB" b="0" i="0" dirty="0">
              <a:solidFill>
                <a:srgbClr val="777777"/>
              </a:solidFill>
              <a:effectLst/>
              <a:latin typeface="Inter"/>
            </a:endParaRPr>
          </a:p>
          <a:p>
            <a:r>
              <a:rPr lang="en-GB" b="0" i="0" dirty="0">
                <a:solidFill>
                  <a:srgbClr val="777777"/>
                </a:solidFill>
                <a:effectLst/>
                <a:latin typeface="Inter"/>
              </a:rPr>
              <a:t>Image by </a:t>
            </a:r>
            <a:r>
              <a:rPr lang="en-GB" b="0" i="0" dirty="0" err="1">
                <a:solidFill>
                  <a:srgbClr val="777777"/>
                </a:solidFill>
                <a:effectLst/>
                <a:latin typeface="Inter"/>
              </a:rPr>
              <a:t>Freepik</a:t>
            </a:r>
            <a:r>
              <a:rPr lang="en-GB" b="0" i="0" dirty="0">
                <a:solidFill>
                  <a:srgbClr val="777777"/>
                </a:solidFill>
                <a:effectLst/>
                <a:latin typeface="Inter"/>
              </a:rPr>
              <a:t> - https://www.freepik.com/free-vector/high-self-esteem-illustration_11107525.htm#query=self%20love&amp;position=13&amp;from_view=search&amp;track=ais&amp;uuid=e88ddbb9-c612-4e39-a72f-9c305306370c</a:t>
            </a:r>
          </a:p>
          <a:p>
            <a:r>
              <a:rPr lang="en-GB" b="0" i="0" dirty="0">
                <a:solidFill>
                  <a:srgbClr val="777777"/>
                </a:solidFill>
                <a:effectLst/>
                <a:latin typeface="Inter"/>
              </a:rPr>
              <a:t>Statue image by </a:t>
            </a:r>
            <a:r>
              <a:rPr lang="en-GB" b="0" i="0" dirty="0" err="1">
                <a:solidFill>
                  <a:srgbClr val="777777"/>
                </a:solidFill>
                <a:effectLst/>
                <a:latin typeface="Inter"/>
              </a:rPr>
              <a:t>storyset</a:t>
            </a:r>
            <a:r>
              <a:rPr lang="en-GB" b="0" i="0" dirty="0">
                <a:solidFill>
                  <a:srgbClr val="777777"/>
                </a:solidFill>
                <a:effectLst/>
                <a:latin typeface="Inter"/>
              </a:rPr>
              <a:t> on </a:t>
            </a:r>
            <a:r>
              <a:rPr lang="en-GB" b="0" i="0" dirty="0" err="1">
                <a:solidFill>
                  <a:srgbClr val="777777"/>
                </a:solidFill>
                <a:effectLst/>
                <a:latin typeface="Inter"/>
              </a:rPr>
              <a:t>Freepik</a:t>
            </a:r>
            <a:r>
              <a:rPr lang="en-GB" b="0" i="0" dirty="0">
                <a:solidFill>
                  <a:srgbClr val="777777"/>
                </a:solidFill>
                <a:effectLst/>
                <a:latin typeface="Inter"/>
              </a:rPr>
              <a:t> - https://www.freepik.com/free-vector/ego-concept-illustration_72631729.htm#query=ego&amp;from_query=egotistical&amp;position=0&amp;from_view=search&amp;track=sph&amp;uuid=c9166ae5-b3ab-4201-906d-c0c824eeb345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37FD90-310B-4846-A195-8909FC256FE8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85010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Slide 10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37FD90-310B-4846-A195-8909FC256FE8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54966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Slide 10 alternative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37FD90-310B-4846-A195-8909FC256FE8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03951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4D9919-3A24-48CB-A073-B567215285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A02E27B-514E-4002-8BB3-9057BC9E1DD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450971-C620-4B7B-B477-74C8BC9452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3E2A9-A701-4240-A3D2-1DB84D5F5A68}" type="datetimeFigureOut">
              <a:rPr lang="en-GB" smtClean="0"/>
              <a:t>17/11/2023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AAA1B0-1CDD-4717-A62B-80E4C095A3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80B46A-50A5-420B-BA53-73B8CEC2AE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388A2-9C34-4823-99EC-600C12D9DC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2217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452743-E189-4A02-B8DF-2502D0B5F3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31DFB5-3B02-4053-913E-E6A1B38EBB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723962-EA18-43EE-B4FB-CCF6EBDE2E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3E2A9-A701-4240-A3D2-1DB84D5F5A68}" type="datetimeFigureOut">
              <a:rPr lang="en-GB" smtClean="0"/>
              <a:t>17/11/2023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EB2397-02E0-4A24-AD6D-9E76923EA1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9FF595-D698-46B1-8565-0B4B623803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388A2-9C34-4823-99EC-600C12D9DC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53585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4AC65D-4E93-4B3C-8729-42B4F97D5B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C9CD6F-9D6B-4353-9BAF-E69BB27953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3DF5F1-9DFD-489E-9D5A-D1D6684B6F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3E2A9-A701-4240-A3D2-1DB84D5F5A68}" type="datetimeFigureOut">
              <a:rPr lang="en-GB" smtClean="0"/>
              <a:t>17/11/2023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F356F0-9EC7-40AA-A2BE-75B3B9734B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3F1959-8114-4F4B-98F4-7AACB734A9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388A2-9C34-4823-99EC-600C12D9DC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70375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6136D3-3B4B-4413-93EA-EFFE9DFC62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F6A181-1609-4415-8D82-673073BA157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067002B-5615-48BF-AECB-B2FC5BA87F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10A54C-3E76-4AA3-8395-818C9991AE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3E2A9-A701-4240-A3D2-1DB84D5F5A68}" type="datetimeFigureOut">
              <a:rPr lang="en-GB" smtClean="0"/>
              <a:t>17/11/2023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EFD6CC-2C3F-4835-8A28-863EFDB5DF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F3DCA3-5776-4420-974F-EAD08B5411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388A2-9C34-4823-99EC-600C12D9DC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12318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835EBA-DAF8-491B-A4F7-0F964D2DB8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9CC355-20F7-47FE-87CE-EBC6E31981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400D718-F979-4DBF-BC93-A9F8A17C1D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4AC328F-D74C-4DEF-90C8-2C03511A909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3B48FFA-A5C8-4494-B2F6-E05384BAB31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2F520E0-1114-425D-8E86-3E1CCC54D8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3E2A9-A701-4240-A3D2-1DB84D5F5A68}" type="datetimeFigureOut">
              <a:rPr lang="en-GB" smtClean="0"/>
              <a:t>17/11/2023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36932C6-8600-4365-89F7-5FF10BB358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EF5BD45-19B9-4023-99B2-8082CCB42D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388A2-9C34-4823-99EC-600C12D9DC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63764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2C98EE-6587-4BEE-A673-109A5C1BD5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AFD27D-F352-4C04-9CAE-E5E7C6025E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3E2A9-A701-4240-A3D2-1DB84D5F5A68}" type="datetimeFigureOut">
              <a:rPr lang="en-GB" smtClean="0"/>
              <a:t>17/11/2023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6CA290F-7CA0-4F96-9239-20E51DFF8C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9836ED0-BA9D-489E-A908-F92DD2EFF2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388A2-9C34-4823-99EC-600C12D9DC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30422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8EE1AF5-DBE3-482C-8E3B-85A7D8F78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3E2A9-A701-4240-A3D2-1DB84D5F5A68}" type="datetimeFigureOut">
              <a:rPr lang="en-GB" smtClean="0"/>
              <a:t>17/11/2023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D242775-C98E-4821-B158-A9F6CF7356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857E9C-7465-49BC-B2E6-E676AAE385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388A2-9C34-4823-99EC-600C12D9DC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68694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894374-A35C-45B9-AF1C-F2AD5DD2E1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079D6C-9FEB-435A-BF45-12EFBF4C1B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9DC317-1B13-437F-B108-ECCC005ED5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D9CDD56-E498-4296-B6B1-B779C08AC2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3E2A9-A701-4240-A3D2-1DB84D5F5A68}" type="datetimeFigureOut">
              <a:rPr lang="en-GB" smtClean="0"/>
              <a:t>17/11/2023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947DD80-EB2B-42D5-8D55-C7ACB53249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EEA116-3137-4050-B594-052D226691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388A2-9C34-4823-99EC-600C12D9DC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87066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D3D391-A8A5-4C19-BDF1-02184FB59F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A659EDC-B696-4B20-BD36-37890947497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2ED12A-F01A-4B4B-A264-67D59F645A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C910214-0E3A-4388-906C-5A188D347B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3E2A9-A701-4240-A3D2-1DB84D5F5A68}" type="datetimeFigureOut">
              <a:rPr lang="en-GB" smtClean="0"/>
              <a:t>17/11/2023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2DE5729-7320-4BBC-B770-9CD5AF5E4E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7948B3-75A0-45F3-863A-271C3B8FF5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388A2-9C34-4823-99EC-600C12D9DC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23712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19650A-6173-4CD6-8B8E-E3FABC9DC9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A8506D0-09C9-47DB-8400-10403B33AC7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66F240-AB32-4C0A-9093-5AC8EBE163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3E2A9-A701-4240-A3D2-1DB84D5F5A68}" type="datetimeFigureOut">
              <a:rPr lang="en-GB" smtClean="0"/>
              <a:t>17/11/2023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21031E-3CB9-46C0-B66A-BE72690A57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629F3B-D758-4095-8E86-EB5E016EA4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388A2-9C34-4823-99EC-600C12D9DC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0845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0D75126-839C-45CB-A649-A07FBFA1A80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2917676-746E-4795-AC95-13380AC821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68D4B2-E4C8-4480-A93C-C16FDB557F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3E2A9-A701-4240-A3D2-1DB84D5F5A68}" type="datetimeFigureOut">
              <a:rPr lang="en-GB" smtClean="0"/>
              <a:t>17/11/2023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E5A919-E8B2-4626-9275-902BAB41BB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D9BD37-E798-436E-B255-5222758F97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388A2-9C34-4823-99EC-600C12D9DC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97724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95B4C12-1E17-4C3C-AC2D-B41686A2C0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9346D1-1A4E-4979-ABAC-4A76B50F86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79FC58-38B2-4916-8FE7-218870A1E2D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13E2A9-A701-4240-A3D2-1DB84D5F5A68}" type="datetimeFigureOut">
              <a:rPr lang="en-GB" smtClean="0"/>
              <a:t>17/11/2023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722AAE-7729-4583-9D46-9EB21FC75FF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E8AAE3-F6ED-4F38-962A-091940D0C1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9388A2-9C34-4823-99EC-600C12D9DC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116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1D3059-7D0A-463F-894A-F658404F1F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6445" y="284317"/>
            <a:ext cx="5000625" cy="1037588"/>
          </a:xfrm>
        </p:spPr>
        <p:txBody>
          <a:bodyPr anchor="ctr">
            <a:normAutofit/>
          </a:bodyPr>
          <a:lstStyle/>
          <a:p>
            <a:pPr marL="0" lvl="0" indent="0">
              <a:buNone/>
            </a:pPr>
            <a:r>
              <a:rPr lang="en-GB" sz="3600" b="1" dirty="0">
                <a:solidFill>
                  <a:srgbClr val="000000"/>
                </a:solidFill>
              </a:rPr>
              <a:t>Many kinds of love</a:t>
            </a:r>
            <a:endParaRPr lang="en-GB" sz="3600" dirty="0">
              <a:solidFill>
                <a:srgbClr val="000000"/>
              </a:solidFill>
            </a:endParaRP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403AA4E9-4E2F-A180-47F2-FFA24C66DF1E}"/>
              </a:ext>
            </a:extLst>
          </p:cNvPr>
          <p:cNvSpPr txBox="1">
            <a:spLocks/>
          </p:cNvSpPr>
          <p:nvPr/>
        </p:nvSpPr>
        <p:spPr>
          <a:xfrm>
            <a:off x="376446" y="1784768"/>
            <a:ext cx="4453972" cy="4188649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3600" dirty="0"/>
              <a:t>Although there is only </a:t>
            </a:r>
            <a:r>
              <a:rPr lang="en-GB" sz="3600" b="1" dirty="0"/>
              <a:t>one </a:t>
            </a:r>
            <a:r>
              <a:rPr lang="en-GB" sz="3600" dirty="0"/>
              <a:t>word in English, ‘I love my brother’ does not mean the same thing as ‘I love tacos’!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3600" dirty="0"/>
              <a:t>The Ancient Greeks had at least </a:t>
            </a:r>
            <a:r>
              <a:rPr lang="en-GB" sz="3600" b="1" dirty="0"/>
              <a:t>eight</a:t>
            </a:r>
            <a:r>
              <a:rPr lang="en-GB" sz="3600" dirty="0"/>
              <a:t> different words to describe love! 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</p:txBody>
      </p:sp>
      <p:pic>
        <p:nvPicPr>
          <p:cNvPr id="1026" name="Picture 2" descr="Free vector hand drawn flat design mythology illustration">
            <a:extLst>
              <a:ext uri="{FF2B5EF4-FFF2-40B4-BE49-F238E27FC236}">
                <a16:creationId xmlns:a16="http://schemas.microsoft.com/office/drawing/2014/main" id="{6CDB19C6-E6FE-88C0-D721-7C2070D212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7070" y="43070"/>
            <a:ext cx="6814930" cy="68149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37083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5" name="Rectangle 2054">
            <a:extLst>
              <a:ext uri="{FF2B5EF4-FFF2-40B4-BE49-F238E27FC236}">
                <a16:creationId xmlns:a16="http://schemas.microsoft.com/office/drawing/2014/main" id="{700E0F77-E936-4985-B7B1-B9823486AC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7" name="Rectangle 2056">
            <a:extLst>
              <a:ext uri="{FF2B5EF4-FFF2-40B4-BE49-F238E27FC236}">
                <a16:creationId xmlns:a16="http://schemas.microsoft.com/office/drawing/2014/main" id="{95C8260E-968F-44E8-A823-ABB4313119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86584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9" name="Rectangle 2058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89" y="0"/>
            <a:ext cx="11231745" cy="458818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61" name="Rectangle 2060">
            <a:extLst>
              <a:ext uri="{FF2B5EF4-FFF2-40B4-BE49-F238E27FC236}">
                <a16:creationId xmlns:a16="http://schemas.microsoft.com/office/drawing/2014/main" id="{FE43805F-24A6-46A4-B19B-54F2834735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4001107" y="5661132"/>
            <a:ext cx="1463040" cy="4571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1D3059-7D0A-463F-894A-F658404F1F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62719" y="4883544"/>
            <a:ext cx="6586915" cy="1556907"/>
          </a:xfrm>
        </p:spPr>
        <p:txBody>
          <a:bodyPr anchor="ctr">
            <a:normAutofit/>
          </a:bodyPr>
          <a:lstStyle/>
          <a:p>
            <a:pPr marL="0" lvl="0" indent="0">
              <a:buNone/>
            </a:pPr>
            <a:r>
              <a:rPr lang="en-GB" sz="5400" b="1" dirty="0"/>
              <a:t>Eros</a:t>
            </a:r>
            <a:endParaRPr lang="en-GB" sz="5400" dirty="0"/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403AA4E9-4E2F-A180-47F2-FFA24C66DF1E}"/>
              </a:ext>
            </a:extLst>
          </p:cNvPr>
          <p:cNvSpPr txBox="1">
            <a:spLocks/>
          </p:cNvSpPr>
          <p:nvPr/>
        </p:nvSpPr>
        <p:spPr>
          <a:xfrm>
            <a:off x="1135850" y="631496"/>
            <a:ext cx="3953544" cy="3718032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804672">
              <a:spcBef>
                <a:spcPts val="880"/>
              </a:spcBef>
              <a:buNone/>
            </a:pPr>
            <a:r>
              <a:rPr lang="en-GB" sz="35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Eros is the </a:t>
            </a:r>
            <a:r>
              <a:rPr lang="en-GB" sz="35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romantic love</a:t>
            </a:r>
            <a:r>
              <a:rPr lang="en-GB" sz="35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between people who are attracted to each other. Like boyfriends, girlfriends, husbands or wives.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sz="1700" dirty="0"/>
          </a:p>
        </p:txBody>
      </p:sp>
      <p:pic>
        <p:nvPicPr>
          <p:cNvPr id="2050" name="Picture 2" descr="Free vector flat propose day illustration">
            <a:extLst>
              <a:ext uri="{FF2B5EF4-FFF2-40B4-BE49-F238E27FC236}">
                <a16:creationId xmlns:a16="http://schemas.microsoft.com/office/drawing/2014/main" id="{43D7B7CF-EDDB-70F1-24F0-426DE511FD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7283" y="317608"/>
            <a:ext cx="5934191" cy="3952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54747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5" name="Rectangle 2054">
            <a:extLst>
              <a:ext uri="{FF2B5EF4-FFF2-40B4-BE49-F238E27FC236}">
                <a16:creationId xmlns:a16="http://schemas.microsoft.com/office/drawing/2014/main" id="{700E0F77-E936-4985-B7B1-B9823486AC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7" name="Rectangle 2056">
            <a:extLst>
              <a:ext uri="{FF2B5EF4-FFF2-40B4-BE49-F238E27FC236}">
                <a16:creationId xmlns:a16="http://schemas.microsoft.com/office/drawing/2014/main" id="{95C8260E-968F-44E8-A823-ABB4313119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86584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9" name="Rectangle 2058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89" y="0"/>
            <a:ext cx="11231745" cy="458818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61" name="Rectangle 2060">
            <a:extLst>
              <a:ext uri="{FF2B5EF4-FFF2-40B4-BE49-F238E27FC236}">
                <a16:creationId xmlns:a16="http://schemas.microsoft.com/office/drawing/2014/main" id="{FE43805F-24A6-46A4-B19B-54F2834735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4001107" y="5661132"/>
            <a:ext cx="1463040" cy="4571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1D3059-7D0A-463F-894A-F658404F1F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62719" y="4883544"/>
            <a:ext cx="6586915" cy="1556907"/>
          </a:xfrm>
        </p:spPr>
        <p:txBody>
          <a:bodyPr anchor="ctr">
            <a:normAutofit/>
          </a:bodyPr>
          <a:lstStyle/>
          <a:p>
            <a:pPr marL="0" lvl="0" indent="0">
              <a:buNone/>
            </a:pPr>
            <a:r>
              <a:rPr lang="en-GB" sz="5400" b="1" dirty="0"/>
              <a:t>Philia</a:t>
            </a:r>
            <a:endParaRPr lang="en-GB" sz="5400" dirty="0"/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403AA4E9-4E2F-A180-47F2-FFA24C66DF1E}"/>
              </a:ext>
            </a:extLst>
          </p:cNvPr>
          <p:cNvSpPr txBox="1">
            <a:spLocks/>
          </p:cNvSpPr>
          <p:nvPr/>
        </p:nvSpPr>
        <p:spPr>
          <a:xfrm>
            <a:off x="1135850" y="631496"/>
            <a:ext cx="3953544" cy="37180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804672">
              <a:spcBef>
                <a:spcPts val="880"/>
              </a:spcBef>
              <a:buNone/>
            </a:pPr>
            <a:r>
              <a:rPr lang="en-GB" sz="35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Philia is the love between </a:t>
            </a:r>
            <a:r>
              <a:rPr lang="en-GB" sz="35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close friends</a:t>
            </a:r>
            <a:r>
              <a:rPr lang="en-GB" sz="35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Plato, a famous Greek philosopher thought this love was the best kind!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sz="1700" dirty="0"/>
          </a:p>
        </p:txBody>
      </p:sp>
      <p:pic>
        <p:nvPicPr>
          <p:cNvPr id="3074" name="Picture 2" descr="Hand drawn friends cartoon illustration">
            <a:extLst>
              <a:ext uri="{FF2B5EF4-FFF2-40B4-BE49-F238E27FC236}">
                <a16:creationId xmlns:a16="http://schemas.microsoft.com/office/drawing/2014/main" id="{DAB6F072-BF71-4A55-CC5A-D3BEA03089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9662" y="2459551"/>
            <a:ext cx="4247204" cy="42472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Free vector hand drawn friends cartoon illustration">
            <a:extLst>
              <a:ext uri="{FF2B5EF4-FFF2-40B4-BE49-F238E27FC236}">
                <a16:creationId xmlns:a16="http://schemas.microsoft.com/office/drawing/2014/main" id="{D047A174-0112-5C6C-3A95-0091524A2C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2627" y="311750"/>
            <a:ext cx="4550020" cy="4550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2082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5" name="Rectangle 2054">
            <a:extLst>
              <a:ext uri="{FF2B5EF4-FFF2-40B4-BE49-F238E27FC236}">
                <a16:creationId xmlns:a16="http://schemas.microsoft.com/office/drawing/2014/main" id="{700E0F77-E936-4985-B7B1-B9823486AC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7" name="Rectangle 2056">
            <a:extLst>
              <a:ext uri="{FF2B5EF4-FFF2-40B4-BE49-F238E27FC236}">
                <a16:creationId xmlns:a16="http://schemas.microsoft.com/office/drawing/2014/main" id="{95C8260E-968F-44E8-A823-ABB4313119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86584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9" name="Rectangle 2058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89" y="0"/>
            <a:ext cx="11231745" cy="458818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61" name="Rectangle 2060">
            <a:extLst>
              <a:ext uri="{FF2B5EF4-FFF2-40B4-BE49-F238E27FC236}">
                <a16:creationId xmlns:a16="http://schemas.microsoft.com/office/drawing/2014/main" id="{FE43805F-24A6-46A4-B19B-54F2834735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4001107" y="5661132"/>
            <a:ext cx="1463040" cy="4571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1D3059-7D0A-463F-894A-F658404F1F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62719" y="4883544"/>
            <a:ext cx="6586915" cy="1556907"/>
          </a:xfrm>
        </p:spPr>
        <p:txBody>
          <a:bodyPr anchor="ctr">
            <a:normAutofit/>
          </a:bodyPr>
          <a:lstStyle/>
          <a:p>
            <a:pPr marL="0" lvl="0" indent="0">
              <a:buNone/>
            </a:pPr>
            <a:r>
              <a:rPr lang="en-GB" sz="5400" b="1" dirty="0"/>
              <a:t>Agape</a:t>
            </a:r>
            <a:endParaRPr lang="en-GB" sz="5400" dirty="0"/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403AA4E9-4E2F-A180-47F2-FFA24C66DF1E}"/>
              </a:ext>
            </a:extLst>
          </p:cNvPr>
          <p:cNvSpPr txBox="1">
            <a:spLocks/>
          </p:cNvSpPr>
          <p:nvPr/>
        </p:nvSpPr>
        <p:spPr>
          <a:xfrm>
            <a:off x="824948" y="322192"/>
            <a:ext cx="5014217" cy="4084071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804672">
              <a:spcBef>
                <a:spcPts val="880"/>
              </a:spcBef>
              <a:buNone/>
            </a:pPr>
            <a:r>
              <a:rPr lang="en-GB" sz="35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Agape means </a:t>
            </a:r>
            <a:r>
              <a:rPr lang="en-GB" sz="35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unconditional love</a:t>
            </a:r>
            <a:r>
              <a:rPr lang="en-GB" sz="35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This is a kind of love that puts someone else first, and might also describe the love we can </a:t>
            </a:r>
            <a:r>
              <a:rPr lang="en-GB" sz="3500" dirty="0"/>
              <a:t>have for all of humanity. </a:t>
            </a:r>
            <a:r>
              <a:rPr lang="en-GB" sz="35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Some people think it is the most important kind of love.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sz="1700" dirty="0"/>
          </a:p>
        </p:txBody>
      </p:sp>
      <p:pic>
        <p:nvPicPr>
          <p:cNvPr id="4098" name="Picture 2" descr="Free vector volunteering concept illustration">
            <a:extLst>
              <a:ext uri="{FF2B5EF4-FFF2-40B4-BE49-F238E27FC236}">
                <a16:creationId xmlns:a16="http://schemas.microsoft.com/office/drawing/2014/main" id="{4FC8C25D-C120-88E1-2820-96869A7423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1530" y="265457"/>
            <a:ext cx="5161308" cy="5161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62189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5" name="Rectangle 2054">
            <a:extLst>
              <a:ext uri="{FF2B5EF4-FFF2-40B4-BE49-F238E27FC236}">
                <a16:creationId xmlns:a16="http://schemas.microsoft.com/office/drawing/2014/main" id="{700E0F77-E936-4985-B7B1-B9823486AC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7" name="Rectangle 2056">
            <a:extLst>
              <a:ext uri="{FF2B5EF4-FFF2-40B4-BE49-F238E27FC236}">
                <a16:creationId xmlns:a16="http://schemas.microsoft.com/office/drawing/2014/main" id="{95C8260E-968F-44E8-A823-ABB4313119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86584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9" name="Rectangle 2058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89" y="0"/>
            <a:ext cx="11231745" cy="458818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61" name="Rectangle 2060">
            <a:extLst>
              <a:ext uri="{FF2B5EF4-FFF2-40B4-BE49-F238E27FC236}">
                <a16:creationId xmlns:a16="http://schemas.microsoft.com/office/drawing/2014/main" id="{FE43805F-24A6-46A4-B19B-54F2834735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4001107" y="5661132"/>
            <a:ext cx="1463040" cy="4571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1D3059-7D0A-463F-894A-F658404F1F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62719" y="4883544"/>
            <a:ext cx="6586915" cy="1556907"/>
          </a:xfrm>
        </p:spPr>
        <p:txBody>
          <a:bodyPr anchor="ctr">
            <a:normAutofit/>
          </a:bodyPr>
          <a:lstStyle/>
          <a:p>
            <a:pPr marL="0" lvl="0" indent="0">
              <a:buNone/>
            </a:pPr>
            <a:r>
              <a:rPr lang="en-GB" sz="5400" b="1" dirty="0"/>
              <a:t>Storge</a:t>
            </a:r>
            <a:endParaRPr lang="en-GB" sz="5400" dirty="0"/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403AA4E9-4E2F-A180-47F2-FFA24C66DF1E}"/>
              </a:ext>
            </a:extLst>
          </p:cNvPr>
          <p:cNvSpPr txBox="1">
            <a:spLocks/>
          </p:cNvSpPr>
          <p:nvPr/>
        </p:nvSpPr>
        <p:spPr>
          <a:xfrm>
            <a:off x="947006" y="442488"/>
            <a:ext cx="4539393" cy="3773058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804672">
              <a:spcBef>
                <a:spcPts val="880"/>
              </a:spcBef>
              <a:buNone/>
            </a:pPr>
            <a:r>
              <a:rPr lang="en-GB" sz="35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Storge is the </a:t>
            </a:r>
            <a:r>
              <a:rPr lang="en-GB" sz="35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natural or instinctive </a:t>
            </a:r>
            <a:r>
              <a:rPr lang="en-GB" sz="35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affection you have with </a:t>
            </a:r>
            <a:r>
              <a:rPr lang="en-GB" sz="35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family</a:t>
            </a:r>
            <a:r>
              <a:rPr lang="en-GB" sz="35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</a:p>
          <a:p>
            <a:pPr marL="0" indent="0" defTabSz="804672">
              <a:spcBef>
                <a:spcPts val="880"/>
              </a:spcBef>
              <a:buNone/>
            </a:pPr>
            <a:r>
              <a:rPr lang="en-GB" sz="3500" dirty="0"/>
              <a:t>If you have a sibling, you might say that you love them, even if you don’t like them sometimes!</a:t>
            </a:r>
          </a:p>
        </p:txBody>
      </p:sp>
      <p:pic>
        <p:nvPicPr>
          <p:cNvPr id="5122" name="Picture 2" descr="Free vector back to school concept illustration">
            <a:extLst>
              <a:ext uri="{FF2B5EF4-FFF2-40B4-BE49-F238E27FC236}">
                <a16:creationId xmlns:a16="http://schemas.microsoft.com/office/drawing/2014/main" id="{287ACBDC-A2CD-E279-74AF-89A168E54A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5975" y="-582354"/>
            <a:ext cx="5643660" cy="5643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79156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Free vector high self-esteem illustration">
            <a:extLst>
              <a:ext uri="{FF2B5EF4-FFF2-40B4-BE49-F238E27FC236}">
                <a16:creationId xmlns:a16="http://schemas.microsoft.com/office/drawing/2014/main" id="{3AB0A39C-C798-DA11-6D83-B84A030FCE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94592" y="572569"/>
            <a:ext cx="2940478" cy="2940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53" name="Freeform: Shape 6152">
            <a:extLst>
              <a:ext uri="{FF2B5EF4-FFF2-40B4-BE49-F238E27FC236}">
                <a16:creationId xmlns:a16="http://schemas.microsoft.com/office/drawing/2014/main" id="{7F1D3AD4-3243-2A31-DB75-AB06736884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8841538">
            <a:off x="4449397" y="-132075"/>
            <a:ext cx="1749363" cy="1234180"/>
          </a:xfrm>
          <a:custGeom>
            <a:avLst/>
            <a:gdLst>
              <a:gd name="connsiteX0" fmla="*/ 510158 w 2254112"/>
              <a:gd name="connsiteY0" fmla="*/ 1153473 h 1732191"/>
              <a:gd name="connsiteX1" fmla="*/ 0 w 2254112"/>
              <a:gd name="connsiteY1" fmla="*/ 826698 h 1732191"/>
              <a:gd name="connsiteX2" fmla="*/ 41766 w 2254112"/>
              <a:gd name="connsiteY2" fmla="*/ 607725 h 1732191"/>
              <a:gd name="connsiteX3" fmla="*/ 233527 w 2254112"/>
              <a:gd name="connsiteY3" fmla="*/ 232352 h 1732191"/>
              <a:gd name="connsiteX4" fmla="*/ 1253524 w 2254112"/>
              <a:gd name="connsiteY4" fmla="*/ 519 h 1732191"/>
              <a:gd name="connsiteX5" fmla="*/ 1789761 w 2254112"/>
              <a:gd name="connsiteY5" fmla="*/ 180437 h 1732191"/>
              <a:gd name="connsiteX6" fmla="*/ 2130860 w 2254112"/>
              <a:gd name="connsiteY6" fmla="*/ 728506 h 1732191"/>
              <a:gd name="connsiteX7" fmla="*/ 2253956 w 2254112"/>
              <a:gd name="connsiteY7" fmla="*/ 1697012 h 1732191"/>
              <a:gd name="connsiteX8" fmla="*/ 2254112 w 2254112"/>
              <a:gd name="connsiteY8" fmla="*/ 1698418 h 1732191"/>
              <a:gd name="connsiteX9" fmla="*/ 1838563 w 2254112"/>
              <a:gd name="connsiteY9" fmla="*/ 1732084 h 1732191"/>
              <a:gd name="connsiteX10" fmla="*/ 1757004 w 2254112"/>
              <a:gd name="connsiteY10" fmla="*/ 1727906 h 1732191"/>
              <a:gd name="connsiteX11" fmla="*/ 1676192 w 2254112"/>
              <a:gd name="connsiteY11" fmla="*/ 1029463 h 1732191"/>
              <a:gd name="connsiteX12" fmla="*/ 1542099 w 2254112"/>
              <a:gd name="connsiteY12" fmla="*/ 658928 h 1732191"/>
              <a:gd name="connsiteX13" fmla="*/ 1254247 w 2254112"/>
              <a:gd name="connsiteY13" fmla="*/ 504262 h 1732191"/>
              <a:gd name="connsiteX14" fmla="*/ 646869 w 2254112"/>
              <a:gd name="connsiteY14" fmla="*/ 593765 h 1732191"/>
              <a:gd name="connsiteX15" fmla="*/ 508587 w 2254112"/>
              <a:gd name="connsiteY15" fmla="*/ 1099824 h 1732191"/>
              <a:gd name="connsiteX0" fmla="*/ 510158 w 2254112"/>
              <a:gd name="connsiteY0" fmla="*/ 1153473 h 1732090"/>
              <a:gd name="connsiteX1" fmla="*/ 0 w 2254112"/>
              <a:gd name="connsiteY1" fmla="*/ 826698 h 1732090"/>
              <a:gd name="connsiteX2" fmla="*/ 41766 w 2254112"/>
              <a:gd name="connsiteY2" fmla="*/ 607725 h 1732090"/>
              <a:gd name="connsiteX3" fmla="*/ 233527 w 2254112"/>
              <a:gd name="connsiteY3" fmla="*/ 232352 h 1732090"/>
              <a:gd name="connsiteX4" fmla="*/ 1253524 w 2254112"/>
              <a:gd name="connsiteY4" fmla="*/ 519 h 1732090"/>
              <a:gd name="connsiteX5" fmla="*/ 1789761 w 2254112"/>
              <a:gd name="connsiteY5" fmla="*/ 180437 h 1732090"/>
              <a:gd name="connsiteX6" fmla="*/ 2130860 w 2254112"/>
              <a:gd name="connsiteY6" fmla="*/ 728506 h 1732090"/>
              <a:gd name="connsiteX7" fmla="*/ 2253956 w 2254112"/>
              <a:gd name="connsiteY7" fmla="*/ 1697012 h 1732090"/>
              <a:gd name="connsiteX8" fmla="*/ 2254112 w 2254112"/>
              <a:gd name="connsiteY8" fmla="*/ 1698418 h 1732090"/>
              <a:gd name="connsiteX9" fmla="*/ 1838563 w 2254112"/>
              <a:gd name="connsiteY9" fmla="*/ 1732084 h 1732090"/>
              <a:gd name="connsiteX10" fmla="*/ 1747453 w 2254112"/>
              <a:gd name="connsiteY10" fmla="*/ 1615665 h 1732090"/>
              <a:gd name="connsiteX11" fmla="*/ 1676192 w 2254112"/>
              <a:gd name="connsiteY11" fmla="*/ 1029463 h 1732090"/>
              <a:gd name="connsiteX12" fmla="*/ 1542099 w 2254112"/>
              <a:gd name="connsiteY12" fmla="*/ 658928 h 1732090"/>
              <a:gd name="connsiteX13" fmla="*/ 1254247 w 2254112"/>
              <a:gd name="connsiteY13" fmla="*/ 504262 h 1732090"/>
              <a:gd name="connsiteX14" fmla="*/ 646869 w 2254112"/>
              <a:gd name="connsiteY14" fmla="*/ 593765 h 1732090"/>
              <a:gd name="connsiteX15" fmla="*/ 508587 w 2254112"/>
              <a:gd name="connsiteY15" fmla="*/ 1099824 h 1732090"/>
              <a:gd name="connsiteX16" fmla="*/ 510158 w 2254112"/>
              <a:gd name="connsiteY16" fmla="*/ 1153473 h 1732090"/>
              <a:gd name="connsiteX0" fmla="*/ 510158 w 2254112"/>
              <a:gd name="connsiteY0" fmla="*/ 1153473 h 1698418"/>
              <a:gd name="connsiteX1" fmla="*/ 0 w 2254112"/>
              <a:gd name="connsiteY1" fmla="*/ 826698 h 1698418"/>
              <a:gd name="connsiteX2" fmla="*/ 41766 w 2254112"/>
              <a:gd name="connsiteY2" fmla="*/ 607725 h 1698418"/>
              <a:gd name="connsiteX3" fmla="*/ 233527 w 2254112"/>
              <a:gd name="connsiteY3" fmla="*/ 232352 h 1698418"/>
              <a:gd name="connsiteX4" fmla="*/ 1253524 w 2254112"/>
              <a:gd name="connsiteY4" fmla="*/ 519 h 1698418"/>
              <a:gd name="connsiteX5" fmla="*/ 1789761 w 2254112"/>
              <a:gd name="connsiteY5" fmla="*/ 180437 h 1698418"/>
              <a:gd name="connsiteX6" fmla="*/ 2130860 w 2254112"/>
              <a:gd name="connsiteY6" fmla="*/ 728506 h 1698418"/>
              <a:gd name="connsiteX7" fmla="*/ 2253956 w 2254112"/>
              <a:gd name="connsiteY7" fmla="*/ 1697012 h 1698418"/>
              <a:gd name="connsiteX8" fmla="*/ 2254112 w 2254112"/>
              <a:gd name="connsiteY8" fmla="*/ 1698418 h 1698418"/>
              <a:gd name="connsiteX9" fmla="*/ 1946779 w 2254112"/>
              <a:gd name="connsiteY9" fmla="*/ 1628640 h 1698418"/>
              <a:gd name="connsiteX10" fmla="*/ 1747453 w 2254112"/>
              <a:gd name="connsiteY10" fmla="*/ 1615665 h 1698418"/>
              <a:gd name="connsiteX11" fmla="*/ 1676192 w 2254112"/>
              <a:gd name="connsiteY11" fmla="*/ 1029463 h 1698418"/>
              <a:gd name="connsiteX12" fmla="*/ 1542099 w 2254112"/>
              <a:gd name="connsiteY12" fmla="*/ 658928 h 1698418"/>
              <a:gd name="connsiteX13" fmla="*/ 1254247 w 2254112"/>
              <a:gd name="connsiteY13" fmla="*/ 504262 h 1698418"/>
              <a:gd name="connsiteX14" fmla="*/ 646869 w 2254112"/>
              <a:gd name="connsiteY14" fmla="*/ 593765 h 1698418"/>
              <a:gd name="connsiteX15" fmla="*/ 508587 w 2254112"/>
              <a:gd name="connsiteY15" fmla="*/ 1099824 h 1698418"/>
              <a:gd name="connsiteX16" fmla="*/ 510158 w 2254112"/>
              <a:gd name="connsiteY16" fmla="*/ 1153473 h 1698418"/>
              <a:gd name="connsiteX0" fmla="*/ 510158 w 2253956"/>
              <a:gd name="connsiteY0" fmla="*/ 1153473 h 1697013"/>
              <a:gd name="connsiteX1" fmla="*/ 0 w 2253956"/>
              <a:gd name="connsiteY1" fmla="*/ 826698 h 1697013"/>
              <a:gd name="connsiteX2" fmla="*/ 41766 w 2253956"/>
              <a:gd name="connsiteY2" fmla="*/ 607725 h 1697013"/>
              <a:gd name="connsiteX3" fmla="*/ 233527 w 2253956"/>
              <a:gd name="connsiteY3" fmla="*/ 232352 h 1697013"/>
              <a:gd name="connsiteX4" fmla="*/ 1253524 w 2253956"/>
              <a:gd name="connsiteY4" fmla="*/ 519 h 1697013"/>
              <a:gd name="connsiteX5" fmla="*/ 1789761 w 2253956"/>
              <a:gd name="connsiteY5" fmla="*/ 180437 h 1697013"/>
              <a:gd name="connsiteX6" fmla="*/ 2130860 w 2253956"/>
              <a:gd name="connsiteY6" fmla="*/ 728506 h 1697013"/>
              <a:gd name="connsiteX7" fmla="*/ 2253956 w 2253956"/>
              <a:gd name="connsiteY7" fmla="*/ 1697012 h 1697013"/>
              <a:gd name="connsiteX8" fmla="*/ 2241635 w 2253956"/>
              <a:gd name="connsiteY8" fmla="*/ 1552218 h 1697013"/>
              <a:gd name="connsiteX9" fmla="*/ 1946779 w 2253956"/>
              <a:gd name="connsiteY9" fmla="*/ 1628640 h 1697013"/>
              <a:gd name="connsiteX10" fmla="*/ 1747453 w 2253956"/>
              <a:gd name="connsiteY10" fmla="*/ 1615665 h 1697013"/>
              <a:gd name="connsiteX11" fmla="*/ 1676192 w 2253956"/>
              <a:gd name="connsiteY11" fmla="*/ 1029463 h 1697013"/>
              <a:gd name="connsiteX12" fmla="*/ 1542099 w 2253956"/>
              <a:gd name="connsiteY12" fmla="*/ 658928 h 1697013"/>
              <a:gd name="connsiteX13" fmla="*/ 1254247 w 2253956"/>
              <a:gd name="connsiteY13" fmla="*/ 504262 h 1697013"/>
              <a:gd name="connsiteX14" fmla="*/ 646869 w 2253956"/>
              <a:gd name="connsiteY14" fmla="*/ 593765 h 1697013"/>
              <a:gd name="connsiteX15" fmla="*/ 508587 w 2253956"/>
              <a:gd name="connsiteY15" fmla="*/ 1099824 h 1697013"/>
              <a:gd name="connsiteX16" fmla="*/ 510158 w 2253956"/>
              <a:gd name="connsiteY16" fmla="*/ 1153473 h 1697013"/>
              <a:gd name="connsiteX0" fmla="*/ 510158 w 2249318"/>
              <a:gd name="connsiteY0" fmla="*/ 1153473 h 1628686"/>
              <a:gd name="connsiteX1" fmla="*/ 0 w 2249318"/>
              <a:gd name="connsiteY1" fmla="*/ 826698 h 1628686"/>
              <a:gd name="connsiteX2" fmla="*/ 41766 w 2249318"/>
              <a:gd name="connsiteY2" fmla="*/ 607725 h 1628686"/>
              <a:gd name="connsiteX3" fmla="*/ 233527 w 2249318"/>
              <a:gd name="connsiteY3" fmla="*/ 232352 h 1628686"/>
              <a:gd name="connsiteX4" fmla="*/ 1253524 w 2249318"/>
              <a:gd name="connsiteY4" fmla="*/ 519 h 1628686"/>
              <a:gd name="connsiteX5" fmla="*/ 1789761 w 2249318"/>
              <a:gd name="connsiteY5" fmla="*/ 180437 h 1628686"/>
              <a:gd name="connsiteX6" fmla="*/ 2130860 w 2249318"/>
              <a:gd name="connsiteY6" fmla="*/ 728506 h 1628686"/>
              <a:gd name="connsiteX7" fmla="*/ 2241635 w 2249318"/>
              <a:gd name="connsiteY7" fmla="*/ 1552218 h 1628686"/>
              <a:gd name="connsiteX8" fmla="*/ 1946779 w 2249318"/>
              <a:gd name="connsiteY8" fmla="*/ 1628640 h 1628686"/>
              <a:gd name="connsiteX9" fmla="*/ 1747453 w 2249318"/>
              <a:gd name="connsiteY9" fmla="*/ 1615665 h 1628686"/>
              <a:gd name="connsiteX10" fmla="*/ 1676192 w 2249318"/>
              <a:gd name="connsiteY10" fmla="*/ 1029463 h 1628686"/>
              <a:gd name="connsiteX11" fmla="*/ 1542099 w 2249318"/>
              <a:gd name="connsiteY11" fmla="*/ 658928 h 1628686"/>
              <a:gd name="connsiteX12" fmla="*/ 1254247 w 2249318"/>
              <a:gd name="connsiteY12" fmla="*/ 504262 h 1628686"/>
              <a:gd name="connsiteX13" fmla="*/ 646869 w 2249318"/>
              <a:gd name="connsiteY13" fmla="*/ 593765 h 1628686"/>
              <a:gd name="connsiteX14" fmla="*/ 508587 w 2249318"/>
              <a:gd name="connsiteY14" fmla="*/ 1099824 h 1628686"/>
              <a:gd name="connsiteX15" fmla="*/ 510158 w 2249318"/>
              <a:gd name="connsiteY15" fmla="*/ 1153473 h 1628686"/>
              <a:gd name="connsiteX0" fmla="*/ 510158 w 2249318"/>
              <a:gd name="connsiteY0" fmla="*/ 1153473 h 1615666"/>
              <a:gd name="connsiteX1" fmla="*/ 0 w 2249318"/>
              <a:gd name="connsiteY1" fmla="*/ 826698 h 1615666"/>
              <a:gd name="connsiteX2" fmla="*/ 41766 w 2249318"/>
              <a:gd name="connsiteY2" fmla="*/ 607725 h 1615666"/>
              <a:gd name="connsiteX3" fmla="*/ 233527 w 2249318"/>
              <a:gd name="connsiteY3" fmla="*/ 232352 h 1615666"/>
              <a:gd name="connsiteX4" fmla="*/ 1253524 w 2249318"/>
              <a:gd name="connsiteY4" fmla="*/ 519 h 1615666"/>
              <a:gd name="connsiteX5" fmla="*/ 1789761 w 2249318"/>
              <a:gd name="connsiteY5" fmla="*/ 180437 h 1615666"/>
              <a:gd name="connsiteX6" fmla="*/ 2130860 w 2249318"/>
              <a:gd name="connsiteY6" fmla="*/ 728506 h 1615666"/>
              <a:gd name="connsiteX7" fmla="*/ 2241635 w 2249318"/>
              <a:gd name="connsiteY7" fmla="*/ 1552218 h 1615666"/>
              <a:gd name="connsiteX8" fmla="*/ 1942593 w 2249318"/>
              <a:gd name="connsiteY8" fmla="*/ 1588938 h 1615666"/>
              <a:gd name="connsiteX9" fmla="*/ 1747453 w 2249318"/>
              <a:gd name="connsiteY9" fmla="*/ 1615665 h 1615666"/>
              <a:gd name="connsiteX10" fmla="*/ 1676192 w 2249318"/>
              <a:gd name="connsiteY10" fmla="*/ 1029463 h 1615666"/>
              <a:gd name="connsiteX11" fmla="*/ 1542099 w 2249318"/>
              <a:gd name="connsiteY11" fmla="*/ 658928 h 1615666"/>
              <a:gd name="connsiteX12" fmla="*/ 1254247 w 2249318"/>
              <a:gd name="connsiteY12" fmla="*/ 504262 h 1615666"/>
              <a:gd name="connsiteX13" fmla="*/ 646869 w 2249318"/>
              <a:gd name="connsiteY13" fmla="*/ 593765 h 1615666"/>
              <a:gd name="connsiteX14" fmla="*/ 508587 w 2249318"/>
              <a:gd name="connsiteY14" fmla="*/ 1099824 h 1615666"/>
              <a:gd name="connsiteX15" fmla="*/ 510158 w 2249318"/>
              <a:gd name="connsiteY15" fmla="*/ 1153473 h 1615666"/>
              <a:gd name="connsiteX0" fmla="*/ 510158 w 2249318"/>
              <a:gd name="connsiteY0" fmla="*/ 1153473 h 1589032"/>
              <a:gd name="connsiteX1" fmla="*/ 0 w 2249318"/>
              <a:gd name="connsiteY1" fmla="*/ 826698 h 1589032"/>
              <a:gd name="connsiteX2" fmla="*/ 41766 w 2249318"/>
              <a:gd name="connsiteY2" fmla="*/ 607725 h 1589032"/>
              <a:gd name="connsiteX3" fmla="*/ 233527 w 2249318"/>
              <a:gd name="connsiteY3" fmla="*/ 232352 h 1589032"/>
              <a:gd name="connsiteX4" fmla="*/ 1253524 w 2249318"/>
              <a:gd name="connsiteY4" fmla="*/ 519 h 1589032"/>
              <a:gd name="connsiteX5" fmla="*/ 1789761 w 2249318"/>
              <a:gd name="connsiteY5" fmla="*/ 180437 h 1589032"/>
              <a:gd name="connsiteX6" fmla="*/ 2130860 w 2249318"/>
              <a:gd name="connsiteY6" fmla="*/ 728506 h 1589032"/>
              <a:gd name="connsiteX7" fmla="*/ 2241635 w 2249318"/>
              <a:gd name="connsiteY7" fmla="*/ 1552218 h 1589032"/>
              <a:gd name="connsiteX8" fmla="*/ 1942593 w 2249318"/>
              <a:gd name="connsiteY8" fmla="*/ 1588938 h 1589032"/>
              <a:gd name="connsiteX9" fmla="*/ 1755518 w 2249318"/>
              <a:gd name="connsiteY9" fmla="*/ 1583811 h 1589032"/>
              <a:gd name="connsiteX10" fmla="*/ 1676192 w 2249318"/>
              <a:gd name="connsiteY10" fmla="*/ 1029463 h 1589032"/>
              <a:gd name="connsiteX11" fmla="*/ 1542099 w 2249318"/>
              <a:gd name="connsiteY11" fmla="*/ 658928 h 1589032"/>
              <a:gd name="connsiteX12" fmla="*/ 1254247 w 2249318"/>
              <a:gd name="connsiteY12" fmla="*/ 504262 h 1589032"/>
              <a:gd name="connsiteX13" fmla="*/ 646869 w 2249318"/>
              <a:gd name="connsiteY13" fmla="*/ 593765 h 1589032"/>
              <a:gd name="connsiteX14" fmla="*/ 508587 w 2249318"/>
              <a:gd name="connsiteY14" fmla="*/ 1099824 h 1589032"/>
              <a:gd name="connsiteX15" fmla="*/ 510158 w 2249318"/>
              <a:gd name="connsiteY15" fmla="*/ 1153473 h 1589032"/>
              <a:gd name="connsiteX0" fmla="*/ 510158 w 2249318"/>
              <a:gd name="connsiteY0" fmla="*/ 1153473 h 1589095"/>
              <a:gd name="connsiteX1" fmla="*/ 0 w 2249318"/>
              <a:gd name="connsiteY1" fmla="*/ 826698 h 1589095"/>
              <a:gd name="connsiteX2" fmla="*/ 41766 w 2249318"/>
              <a:gd name="connsiteY2" fmla="*/ 607725 h 1589095"/>
              <a:gd name="connsiteX3" fmla="*/ 233527 w 2249318"/>
              <a:gd name="connsiteY3" fmla="*/ 232352 h 1589095"/>
              <a:gd name="connsiteX4" fmla="*/ 1253524 w 2249318"/>
              <a:gd name="connsiteY4" fmla="*/ 519 h 1589095"/>
              <a:gd name="connsiteX5" fmla="*/ 1789761 w 2249318"/>
              <a:gd name="connsiteY5" fmla="*/ 180437 h 1589095"/>
              <a:gd name="connsiteX6" fmla="*/ 2130860 w 2249318"/>
              <a:gd name="connsiteY6" fmla="*/ 728506 h 1589095"/>
              <a:gd name="connsiteX7" fmla="*/ 2241635 w 2249318"/>
              <a:gd name="connsiteY7" fmla="*/ 1552218 h 1589095"/>
              <a:gd name="connsiteX8" fmla="*/ 1942593 w 2249318"/>
              <a:gd name="connsiteY8" fmla="*/ 1588938 h 1589095"/>
              <a:gd name="connsiteX9" fmla="*/ 1775754 w 2249318"/>
              <a:gd name="connsiteY9" fmla="*/ 1586900 h 1589095"/>
              <a:gd name="connsiteX10" fmla="*/ 1676192 w 2249318"/>
              <a:gd name="connsiteY10" fmla="*/ 1029463 h 1589095"/>
              <a:gd name="connsiteX11" fmla="*/ 1542099 w 2249318"/>
              <a:gd name="connsiteY11" fmla="*/ 658928 h 1589095"/>
              <a:gd name="connsiteX12" fmla="*/ 1254247 w 2249318"/>
              <a:gd name="connsiteY12" fmla="*/ 504262 h 1589095"/>
              <a:gd name="connsiteX13" fmla="*/ 646869 w 2249318"/>
              <a:gd name="connsiteY13" fmla="*/ 593765 h 1589095"/>
              <a:gd name="connsiteX14" fmla="*/ 508587 w 2249318"/>
              <a:gd name="connsiteY14" fmla="*/ 1099824 h 1589095"/>
              <a:gd name="connsiteX15" fmla="*/ 510158 w 2249318"/>
              <a:gd name="connsiteY15" fmla="*/ 1153473 h 1589095"/>
              <a:gd name="connsiteX0" fmla="*/ 510158 w 2249318"/>
              <a:gd name="connsiteY0" fmla="*/ 1153473 h 1586900"/>
              <a:gd name="connsiteX1" fmla="*/ 0 w 2249318"/>
              <a:gd name="connsiteY1" fmla="*/ 826698 h 1586900"/>
              <a:gd name="connsiteX2" fmla="*/ 41766 w 2249318"/>
              <a:gd name="connsiteY2" fmla="*/ 607725 h 1586900"/>
              <a:gd name="connsiteX3" fmla="*/ 233527 w 2249318"/>
              <a:gd name="connsiteY3" fmla="*/ 232352 h 1586900"/>
              <a:gd name="connsiteX4" fmla="*/ 1253524 w 2249318"/>
              <a:gd name="connsiteY4" fmla="*/ 519 h 1586900"/>
              <a:gd name="connsiteX5" fmla="*/ 1789761 w 2249318"/>
              <a:gd name="connsiteY5" fmla="*/ 180437 h 1586900"/>
              <a:gd name="connsiteX6" fmla="*/ 2130860 w 2249318"/>
              <a:gd name="connsiteY6" fmla="*/ 728506 h 1586900"/>
              <a:gd name="connsiteX7" fmla="*/ 2241635 w 2249318"/>
              <a:gd name="connsiteY7" fmla="*/ 1552218 h 1586900"/>
              <a:gd name="connsiteX8" fmla="*/ 1775754 w 2249318"/>
              <a:gd name="connsiteY8" fmla="*/ 1586900 h 1586900"/>
              <a:gd name="connsiteX9" fmla="*/ 1676192 w 2249318"/>
              <a:gd name="connsiteY9" fmla="*/ 1029463 h 1586900"/>
              <a:gd name="connsiteX10" fmla="*/ 1542099 w 2249318"/>
              <a:gd name="connsiteY10" fmla="*/ 658928 h 1586900"/>
              <a:gd name="connsiteX11" fmla="*/ 1254247 w 2249318"/>
              <a:gd name="connsiteY11" fmla="*/ 504262 h 1586900"/>
              <a:gd name="connsiteX12" fmla="*/ 646869 w 2249318"/>
              <a:gd name="connsiteY12" fmla="*/ 593765 h 1586900"/>
              <a:gd name="connsiteX13" fmla="*/ 508587 w 2249318"/>
              <a:gd name="connsiteY13" fmla="*/ 1099824 h 1586900"/>
              <a:gd name="connsiteX14" fmla="*/ 510158 w 2249318"/>
              <a:gd name="connsiteY14" fmla="*/ 1153473 h 1586900"/>
              <a:gd name="connsiteX0" fmla="*/ 510158 w 2249318"/>
              <a:gd name="connsiteY0" fmla="*/ 1153473 h 1586900"/>
              <a:gd name="connsiteX1" fmla="*/ 0 w 2249318"/>
              <a:gd name="connsiteY1" fmla="*/ 826698 h 1586900"/>
              <a:gd name="connsiteX2" fmla="*/ 41766 w 2249318"/>
              <a:gd name="connsiteY2" fmla="*/ 607725 h 1586900"/>
              <a:gd name="connsiteX3" fmla="*/ 233527 w 2249318"/>
              <a:gd name="connsiteY3" fmla="*/ 232352 h 1586900"/>
              <a:gd name="connsiteX4" fmla="*/ 1253524 w 2249318"/>
              <a:gd name="connsiteY4" fmla="*/ 519 h 1586900"/>
              <a:gd name="connsiteX5" fmla="*/ 1789761 w 2249318"/>
              <a:gd name="connsiteY5" fmla="*/ 180437 h 1586900"/>
              <a:gd name="connsiteX6" fmla="*/ 2130860 w 2249318"/>
              <a:gd name="connsiteY6" fmla="*/ 728506 h 1586900"/>
              <a:gd name="connsiteX7" fmla="*/ 2241635 w 2249318"/>
              <a:gd name="connsiteY7" fmla="*/ 1552218 h 1586900"/>
              <a:gd name="connsiteX8" fmla="*/ 1775754 w 2249318"/>
              <a:gd name="connsiteY8" fmla="*/ 1586900 h 1586900"/>
              <a:gd name="connsiteX9" fmla="*/ 1698530 w 2249318"/>
              <a:gd name="connsiteY9" fmla="*/ 1021561 h 1586900"/>
              <a:gd name="connsiteX10" fmla="*/ 1542099 w 2249318"/>
              <a:gd name="connsiteY10" fmla="*/ 658928 h 1586900"/>
              <a:gd name="connsiteX11" fmla="*/ 1254247 w 2249318"/>
              <a:gd name="connsiteY11" fmla="*/ 504262 h 1586900"/>
              <a:gd name="connsiteX12" fmla="*/ 646869 w 2249318"/>
              <a:gd name="connsiteY12" fmla="*/ 593765 h 1586900"/>
              <a:gd name="connsiteX13" fmla="*/ 508587 w 2249318"/>
              <a:gd name="connsiteY13" fmla="*/ 1099824 h 1586900"/>
              <a:gd name="connsiteX14" fmla="*/ 510158 w 2249318"/>
              <a:gd name="connsiteY14" fmla="*/ 1153473 h 1586900"/>
              <a:gd name="connsiteX0" fmla="*/ 510158 w 2249318"/>
              <a:gd name="connsiteY0" fmla="*/ 1153473 h 1586900"/>
              <a:gd name="connsiteX1" fmla="*/ 0 w 2249318"/>
              <a:gd name="connsiteY1" fmla="*/ 826698 h 1586900"/>
              <a:gd name="connsiteX2" fmla="*/ 41766 w 2249318"/>
              <a:gd name="connsiteY2" fmla="*/ 607725 h 1586900"/>
              <a:gd name="connsiteX3" fmla="*/ 233527 w 2249318"/>
              <a:gd name="connsiteY3" fmla="*/ 232352 h 1586900"/>
              <a:gd name="connsiteX4" fmla="*/ 1253524 w 2249318"/>
              <a:gd name="connsiteY4" fmla="*/ 519 h 1586900"/>
              <a:gd name="connsiteX5" fmla="*/ 1789761 w 2249318"/>
              <a:gd name="connsiteY5" fmla="*/ 180437 h 1586900"/>
              <a:gd name="connsiteX6" fmla="*/ 2130860 w 2249318"/>
              <a:gd name="connsiteY6" fmla="*/ 728506 h 1586900"/>
              <a:gd name="connsiteX7" fmla="*/ 2241635 w 2249318"/>
              <a:gd name="connsiteY7" fmla="*/ 1552218 h 1586900"/>
              <a:gd name="connsiteX8" fmla="*/ 1775754 w 2249318"/>
              <a:gd name="connsiteY8" fmla="*/ 1586900 h 1586900"/>
              <a:gd name="connsiteX9" fmla="*/ 1698530 w 2249318"/>
              <a:gd name="connsiteY9" fmla="*/ 1021561 h 1586900"/>
              <a:gd name="connsiteX10" fmla="*/ 1254247 w 2249318"/>
              <a:gd name="connsiteY10" fmla="*/ 504262 h 1586900"/>
              <a:gd name="connsiteX11" fmla="*/ 646869 w 2249318"/>
              <a:gd name="connsiteY11" fmla="*/ 593765 h 1586900"/>
              <a:gd name="connsiteX12" fmla="*/ 508587 w 2249318"/>
              <a:gd name="connsiteY12" fmla="*/ 1099824 h 1586900"/>
              <a:gd name="connsiteX13" fmla="*/ 510158 w 2249318"/>
              <a:gd name="connsiteY13" fmla="*/ 1153473 h 1586900"/>
              <a:gd name="connsiteX0" fmla="*/ 510158 w 2249318"/>
              <a:gd name="connsiteY0" fmla="*/ 1153473 h 1586900"/>
              <a:gd name="connsiteX1" fmla="*/ 0 w 2249318"/>
              <a:gd name="connsiteY1" fmla="*/ 826698 h 1586900"/>
              <a:gd name="connsiteX2" fmla="*/ 41766 w 2249318"/>
              <a:gd name="connsiteY2" fmla="*/ 607725 h 1586900"/>
              <a:gd name="connsiteX3" fmla="*/ 233527 w 2249318"/>
              <a:gd name="connsiteY3" fmla="*/ 232352 h 1586900"/>
              <a:gd name="connsiteX4" fmla="*/ 1253524 w 2249318"/>
              <a:gd name="connsiteY4" fmla="*/ 519 h 1586900"/>
              <a:gd name="connsiteX5" fmla="*/ 1789761 w 2249318"/>
              <a:gd name="connsiteY5" fmla="*/ 180437 h 1586900"/>
              <a:gd name="connsiteX6" fmla="*/ 2130860 w 2249318"/>
              <a:gd name="connsiteY6" fmla="*/ 728506 h 1586900"/>
              <a:gd name="connsiteX7" fmla="*/ 2241635 w 2249318"/>
              <a:gd name="connsiteY7" fmla="*/ 1552218 h 1586900"/>
              <a:gd name="connsiteX8" fmla="*/ 1775754 w 2249318"/>
              <a:gd name="connsiteY8" fmla="*/ 1586900 h 1586900"/>
              <a:gd name="connsiteX9" fmla="*/ 1698530 w 2249318"/>
              <a:gd name="connsiteY9" fmla="*/ 1021561 h 1586900"/>
              <a:gd name="connsiteX10" fmla="*/ 1254247 w 2249318"/>
              <a:gd name="connsiteY10" fmla="*/ 504262 h 1586900"/>
              <a:gd name="connsiteX11" fmla="*/ 646869 w 2249318"/>
              <a:gd name="connsiteY11" fmla="*/ 593765 h 1586900"/>
              <a:gd name="connsiteX12" fmla="*/ 508587 w 2249318"/>
              <a:gd name="connsiteY12" fmla="*/ 1099824 h 1586900"/>
              <a:gd name="connsiteX13" fmla="*/ 510158 w 2249318"/>
              <a:gd name="connsiteY13" fmla="*/ 1153473 h 1586900"/>
              <a:gd name="connsiteX0" fmla="*/ 510158 w 2249318"/>
              <a:gd name="connsiteY0" fmla="*/ 1153473 h 1586900"/>
              <a:gd name="connsiteX1" fmla="*/ 0 w 2249318"/>
              <a:gd name="connsiteY1" fmla="*/ 826698 h 1586900"/>
              <a:gd name="connsiteX2" fmla="*/ 41766 w 2249318"/>
              <a:gd name="connsiteY2" fmla="*/ 607725 h 1586900"/>
              <a:gd name="connsiteX3" fmla="*/ 233527 w 2249318"/>
              <a:gd name="connsiteY3" fmla="*/ 232352 h 1586900"/>
              <a:gd name="connsiteX4" fmla="*/ 1253524 w 2249318"/>
              <a:gd name="connsiteY4" fmla="*/ 519 h 1586900"/>
              <a:gd name="connsiteX5" fmla="*/ 1789761 w 2249318"/>
              <a:gd name="connsiteY5" fmla="*/ 180437 h 1586900"/>
              <a:gd name="connsiteX6" fmla="*/ 2130860 w 2249318"/>
              <a:gd name="connsiteY6" fmla="*/ 728506 h 1586900"/>
              <a:gd name="connsiteX7" fmla="*/ 2241635 w 2249318"/>
              <a:gd name="connsiteY7" fmla="*/ 1552218 h 1586900"/>
              <a:gd name="connsiteX8" fmla="*/ 1775754 w 2249318"/>
              <a:gd name="connsiteY8" fmla="*/ 1586900 h 1586900"/>
              <a:gd name="connsiteX9" fmla="*/ 1698530 w 2249318"/>
              <a:gd name="connsiteY9" fmla="*/ 1021561 h 1586900"/>
              <a:gd name="connsiteX10" fmla="*/ 1254247 w 2249318"/>
              <a:gd name="connsiteY10" fmla="*/ 504262 h 1586900"/>
              <a:gd name="connsiteX11" fmla="*/ 646869 w 2249318"/>
              <a:gd name="connsiteY11" fmla="*/ 593765 h 1586900"/>
              <a:gd name="connsiteX12" fmla="*/ 508587 w 2249318"/>
              <a:gd name="connsiteY12" fmla="*/ 1099824 h 1586900"/>
              <a:gd name="connsiteX13" fmla="*/ 510158 w 2249318"/>
              <a:gd name="connsiteY13" fmla="*/ 1153473 h 1586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249318" h="1586900">
                <a:moveTo>
                  <a:pt x="510158" y="1153473"/>
                </a:moveTo>
                <a:lnTo>
                  <a:pt x="0" y="826698"/>
                </a:lnTo>
                <a:lnTo>
                  <a:pt x="41766" y="607725"/>
                </a:lnTo>
                <a:cubicBezTo>
                  <a:pt x="78076" y="459958"/>
                  <a:pt x="133703" y="323529"/>
                  <a:pt x="233527" y="232352"/>
                </a:cubicBezTo>
                <a:cubicBezTo>
                  <a:pt x="455955" y="53782"/>
                  <a:pt x="713828" y="-6330"/>
                  <a:pt x="1253524" y="519"/>
                </a:cubicBezTo>
                <a:cubicBezTo>
                  <a:pt x="1442711" y="4490"/>
                  <a:pt x="1643538" y="59106"/>
                  <a:pt x="1789761" y="180437"/>
                </a:cubicBezTo>
                <a:cubicBezTo>
                  <a:pt x="1935983" y="301767"/>
                  <a:pt x="2055548" y="499876"/>
                  <a:pt x="2130860" y="728506"/>
                </a:cubicBezTo>
                <a:cubicBezTo>
                  <a:pt x="2206172" y="957136"/>
                  <a:pt x="2272315" y="1402196"/>
                  <a:pt x="2241635" y="1552218"/>
                </a:cubicBezTo>
                <a:lnTo>
                  <a:pt x="1775754" y="1586900"/>
                </a:lnTo>
                <a:cubicBezTo>
                  <a:pt x="1758252" y="1400649"/>
                  <a:pt x="1764641" y="1230632"/>
                  <a:pt x="1698530" y="1021561"/>
                </a:cubicBezTo>
                <a:cubicBezTo>
                  <a:pt x="1632419" y="812490"/>
                  <a:pt x="1617311" y="567512"/>
                  <a:pt x="1254247" y="504262"/>
                </a:cubicBezTo>
                <a:cubicBezTo>
                  <a:pt x="1105042" y="493401"/>
                  <a:pt x="771145" y="494504"/>
                  <a:pt x="646869" y="593765"/>
                </a:cubicBezTo>
                <a:cubicBezTo>
                  <a:pt x="522592" y="693025"/>
                  <a:pt x="521003" y="906146"/>
                  <a:pt x="508587" y="1099824"/>
                </a:cubicBezTo>
                <a:cubicBezTo>
                  <a:pt x="509111" y="1117707"/>
                  <a:pt x="509634" y="1135590"/>
                  <a:pt x="510158" y="1153473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155" name="Freeform: Shape 6154">
            <a:extLst>
              <a:ext uri="{FF2B5EF4-FFF2-40B4-BE49-F238E27FC236}">
                <a16:creationId xmlns:a16="http://schemas.microsoft.com/office/drawing/2014/main" id="{BFFE4D0F-6A8F-7ED2-2DD0-35790DF80D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2111881">
            <a:off x="3964321" y="1137433"/>
            <a:ext cx="480821" cy="454059"/>
          </a:xfrm>
          <a:custGeom>
            <a:avLst/>
            <a:gdLst>
              <a:gd name="connsiteX0" fmla="*/ 845218 w 2601267"/>
              <a:gd name="connsiteY0" fmla="*/ 6508 h 3247197"/>
              <a:gd name="connsiteX1" fmla="*/ 666313 w 2601267"/>
              <a:gd name="connsiteY1" fmla="*/ 158908 h 3247197"/>
              <a:gd name="connsiteX2" fmla="*/ 778957 w 2601267"/>
              <a:gd name="connsiteY2" fmla="*/ 3213534 h 3247197"/>
              <a:gd name="connsiteX3" fmla="*/ 1415061 w 2601267"/>
              <a:gd name="connsiteY3" fmla="*/ 3240039 h 3247197"/>
              <a:gd name="connsiteX4" fmla="*/ 1965026 w 2601267"/>
              <a:gd name="connsiteY4" fmla="*/ 2994874 h 3247197"/>
              <a:gd name="connsiteX5" fmla="*/ 2521618 w 2601267"/>
              <a:gd name="connsiteY5" fmla="*/ 2179865 h 3247197"/>
              <a:gd name="connsiteX6" fmla="*/ 2601131 w 2601267"/>
              <a:gd name="connsiteY6" fmla="*/ 1722665 h 3247197"/>
              <a:gd name="connsiteX7" fmla="*/ 2501739 w 2601267"/>
              <a:gd name="connsiteY7" fmla="*/ 1238960 h 3247197"/>
              <a:gd name="connsiteX8" fmla="*/ 2276452 w 2601267"/>
              <a:gd name="connsiteY8" fmla="*/ 801639 h 3247197"/>
              <a:gd name="connsiteX9" fmla="*/ 1627096 w 2601267"/>
              <a:gd name="connsiteY9" fmla="*/ 198665 h 3247197"/>
              <a:gd name="connsiteX10" fmla="*/ 1415061 w 2601267"/>
              <a:gd name="connsiteY10" fmla="*/ 132404 h 3247197"/>
              <a:gd name="connsiteX11" fmla="*/ 1189774 w 2601267"/>
              <a:gd name="connsiteY11" fmla="*/ 79395 h 3247197"/>
              <a:gd name="connsiteX12" fmla="*/ 1024122 w 2601267"/>
              <a:gd name="connsiteY12" fmla="*/ 46265 h 3247197"/>
              <a:gd name="connsiteX13" fmla="*/ 878348 w 2601267"/>
              <a:gd name="connsiteY13" fmla="*/ 52891 h 3247197"/>
              <a:gd name="connsiteX14" fmla="*/ 818713 w 2601267"/>
              <a:gd name="connsiteY14" fmla="*/ 26387 h 3247197"/>
              <a:gd name="connsiteX15" fmla="*/ 845218 w 2601267"/>
              <a:gd name="connsiteY15" fmla="*/ 6508 h 3247197"/>
              <a:gd name="connsiteX0" fmla="*/ 1205667 w 2961716"/>
              <a:gd name="connsiteY0" fmla="*/ 75319 h 3445468"/>
              <a:gd name="connsiteX1" fmla="*/ 72605 w 2961716"/>
              <a:gd name="connsiteY1" fmla="*/ 1175249 h 3445468"/>
              <a:gd name="connsiteX2" fmla="*/ 1139406 w 2961716"/>
              <a:gd name="connsiteY2" fmla="*/ 3282345 h 3445468"/>
              <a:gd name="connsiteX3" fmla="*/ 1775510 w 2961716"/>
              <a:gd name="connsiteY3" fmla="*/ 3308850 h 3445468"/>
              <a:gd name="connsiteX4" fmla="*/ 2325475 w 2961716"/>
              <a:gd name="connsiteY4" fmla="*/ 3063685 h 3445468"/>
              <a:gd name="connsiteX5" fmla="*/ 2882067 w 2961716"/>
              <a:gd name="connsiteY5" fmla="*/ 2248676 h 3445468"/>
              <a:gd name="connsiteX6" fmla="*/ 2961580 w 2961716"/>
              <a:gd name="connsiteY6" fmla="*/ 1791476 h 3445468"/>
              <a:gd name="connsiteX7" fmla="*/ 2862188 w 2961716"/>
              <a:gd name="connsiteY7" fmla="*/ 1307771 h 3445468"/>
              <a:gd name="connsiteX8" fmla="*/ 2636901 w 2961716"/>
              <a:gd name="connsiteY8" fmla="*/ 870450 h 3445468"/>
              <a:gd name="connsiteX9" fmla="*/ 1987545 w 2961716"/>
              <a:gd name="connsiteY9" fmla="*/ 267476 h 3445468"/>
              <a:gd name="connsiteX10" fmla="*/ 1775510 w 2961716"/>
              <a:gd name="connsiteY10" fmla="*/ 201215 h 3445468"/>
              <a:gd name="connsiteX11" fmla="*/ 1550223 w 2961716"/>
              <a:gd name="connsiteY11" fmla="*/ 148206 h 3445468"/>
              <a:gd name="connsiteX12" fmla="*/ 1384571 w 2961716"/>
              <a:gd name="connsiteY12" fmla="*/ 115076 h 3445468"/>
              <a:gd name="connsiteX13" fmla="*/ 1238797 w 2961716"/>
              <a:gd name="connsiteY13" fmla="*/ 121702 h 3445468"/>
              <a:gd name="connsiteX14" fmla="*/ 1179162 w 2961716"/>
              <a:gd name="connsiteY14" fmla="*/ 95198 h 3445468"/>
              <a:gd name="connsiteX15" fmla="*/ 1205667 w 2961716"/>
              <a:gd name="connsiteY15" fmla="*/ 75319 h 3445468"/>
              <a:gd name="connsiteX0" fmla="*/ 1237442 w 2993491"/>
              <a:gd name="connsiteY0" fmla="*/ 75319 h 3308850"/>
              <a:gd name="connsiteX1" fmla="*/ 104380 w 2993491"/>
              <a:gd name="connsiteY1" fmla="*/ 1175249 h 3308850"/>
              <a:gd name="connsiteX2" fmla="*/ 243528 w 2993491"/>
              <a:gd name="connsiteY2" fmla="*/ 2878153 h 3308850"/>
              <a:gd name="connsiteX3" fmla="*/ 1807285 w 2993491"/>
              <a:gd name="connsiteY3" fmla="*/ 3308850 h 3308850"/>
              <a:gd name="connsiteX4" fmla="*/ 2357250 w 2993491"/>
              <a:gd name="connsiteY4" fmla="*/ 3063685 h 3308850"/>
              <a:gd name="connsiteX5" fmla="*/ 2913842 w 2993491"/>
              <a:gd name="connsiteY5" fmla="*/ 2248676 h 3308850"/>
              <a:gd name="connsiteX6" fmla="*/ 2993355 w 2993491"/>
              <a:gd name="connsiteY6" fmla="*/ 1791476 h 3308850"/>
              <a:gd name="connsiteX7" fmla="*/ 2893963 w 2993491"/>
              <a:gd name="connsiteY7" fmla="*/ 1307771 h 3308850"/>
              <a:gd name="connsiteX8" fmla="*/ 2668676 w 2993491"/>
              <a:gd name="connsiteY8" fmla="*/ 870450 h 3308850"/>
              <a:gd name="connsiteX9" fmla="*/ 2019320 w 2993491"/>
              <a:gd name="connsiteY9" fmla="*/ 267476 h 3308850"/>
              <a:gd name="connsiteX10" fmla="*/ 1807285 w 2993491"/>
              <a:gd name="connsiteY10" fmla="*/ 201215 h 3308850"/>
              <a:gd name="connsiteX11" fmla="*/ 1581998 w 2993491"/>
              <a:gd name="connsiteY11" fmla="*/ 148206 h 3308850"/>
              <a:gd name="connsiteX12" fmla="*/ 1416346 w 2993491"/>
              <a:gd name="connsiteY12" fmla="*/ 115076 h 3308850"/>
              <a:gd name="connsiteX13" fmla="*/ 1270572 w 2993491"/>
              <a:gd name="connsiteY13" fmla="*/ 121702 h 3308850"/>
              <a:gd name="connsiteX14" fmla="*/ 1210937 w 2993491"/>
              <a:gd name="connsiteY14" fmla="*/ 95198 h 3308850"/>
              <a:gd name="connsiteX15" fmla="*/ 1237442 w 2993491"/>
              <a:gd name="connsiteY15" fmla="*/ 75319 h 3308850"/>
              <a:gd name="connsiteX0" fmla="*/ 1209047 w 2991601"/>
              <a:gd name="connsiteY0" fmla="*/ 0 h 3213652"/>
              <a:gd name="connsiteX1" fmla="*/ 102490 w 2991601"/>
              <a:gd name="connsiteY1" fmla="*/ 1080051 h 3213652"/>
              <a:gd name="connsiteX2" fmla="*/ 241638 w 2991601"/>
              <a:gd name="connsiteY2" fmla="*/ 2782955 h 3213652"/>
              <a:gd name="connsiteX3" fmla="*/ 1805395 w 2991601"/>
              <a:gd name="connsiteY3" fmla="*/ 3213652 h 3213652"/>
              <a:gd name="connsiteX4" fmla="*/ 2355360 w 2991601"/>
              <a:gd name="connsiteY4" fmla="*/ 2968487 h 3213652"/>
              <a:gd name="connsiteX5" fmla="*/ 2911952 w 2991601"/>
              <a:gd name="connsiteY5" fmla="*/ 2153478 h 3213652"/>
              <a:gd name="connsiteX6" fmla="*/ 2991465 w 2991601"/>
              <a:gd name="connsiteY6" fmla="*/ 1696278 h 3213652"/>
              <a:gd name="connsiteX7" fmla="*/ 2892073 w 2991601"/>
              <a:gd name="connsiteY7" fmla="*/ 1212573 h 3213652"/>
              <a:gd name="connsiteX8" fmla="*/ 2666786 w 2991601"/>
              <a:gd name="connsiteY8" fmla="*/ 775252 h 3213652"/>
              <a:gd name="connsiteX9" fmla="*/ 2017430 w 2991601"/>
              <a:gd name="connsiteY9" fmla="*/ 172278 h 3213652"/>
              <a:gd name="connsiteX10" fmla="*/ 1805395 w 2991601"/>
              <a:gd name="connsiteY10" fmla="*/ 106017 h 3213652"/>
              <a:gd name="connsiteX11" fmla="*/ 1580108 w 2991601"/>
              <a:gd name="connsiteY11" fmla="*/ 53008 h 3213652"/>
              <a:gd name="connsiteX12" fmla="*/ 1414456 w 2991601"/>
              <a:gd name="connsiteY12" fmla="*/ 19878 h 3213652"/>
              <a:gd name="connsiteX13" fmla="*/ 1268682 w 2991601"/>
              <a:gd name="connsiteY13" fmla="*/ 26504 h 3213652"/>
              <a:gd name="connsiteX14" fmla="*/ 1209047 w 2991601"/>
              <a:gd name="connsiteY14" fmla="*/ 0 h 3213652"/>
              <a:gd name="connsiteX0" fmla="*/ 564076 w 2949603"/>
              <a:gd name="connsiteY0" fmla="*/ 153160 h 3201160"/>
              <a:gd name="connsiteX1" fmla="*/ 60492 w 2949603"/>
              <a:gd name="connsiteY1" fmla="*/ 1067559 h 3201160"/>
              <a:gd name="connsiteX2" fmla="*/ 199640 w 2949603"/>
              <a:gd name="connsiteY2" fmla="*/ 2770463 h 3201160"/>
              <a:gd name="connsiteX3" fmla="*/ 1763397 w 2949603"/>
              <a:gd name="connsiteY3" fmla="*/ 3201160 h 3201160"/>
              <a:gd name="connsiteX4" fmla="*/ 2313362 w 2949603"/>
              <a:gd name="connsiteY4" fmla="*/ 2955995 h 3201160"/>
              <a:gd name="connsiteX5" fmla="*/ 2869954 w 2949603"/>
              <a:gd name="connsiteY5" fmla="*/ 2140986 h 3201160"/>
              <a:gd name="connsiteX6" fmla="*/ 2949467 w 2949603"/>
              <a:gd name="connsiteY6" fmla="*/ 1683786 h 3201160"/>
              <a:gd name="connsiteX7" fmla="*/ 2850075 w 2949603"/>
              <a:gd name="connsiteY7" fmla="*/ 1200081 h 3201160"/>
              <a:gd name="connsiteX8" fmla="*/ 2624788 w 2949603"/>
              <a:gd name="connsiteY8" fmla="*/ 762760 h 3201160"/>
              <a:gd name="connsiteX9" fmla="*/ 1975432 w 2949603"/>
              <a:gd name="connsiteY9" fmla="*/ 159786 h 3201160"/>
              <a:gd name="connsiteX10" fmla="*/ 1763397 w 2949603"/>
              <a:gd name="connsiteY10" fmla="*/ 93525 h 3201160"/>
              <a:gd name="connsiteX11" fmla="*/ 1538110 w 2949603"/>
              <a:gd name="connsiteY11" fmla="*/ 40516 h 3201160"/>
              <a:gd name="connsiteX12" fmla="*/ 1372458 w 2949603"/>
              <a:gd name="connsiteY12" fmla="*/ 7386 h 3201160"/>
              <a:gd name="connsiteX13" fmla="*/ 1226684 w 2949603"/>
              <a:gd name="connsiteY13" fmla="*/ 14012 h 3201160"/>
              <a:gd name="connsiteX14" fmla="*/ 564076 w 2949603"/>
              <a:gd name="connsiteY14" fmla="*/ 153160 h 3201160"/>
              <a:gd name="connsiteX0" fmla="*/ 564076 w 2949538"/>
              <a:gd name="connsiteY0" fmla="*/ 153160 h 3201160"/>
              <a:gd name="connsiteX1" fmla="*/ 60492 w 2949538"/>
              <a:gd name="connsiteY1" fmla="*/ 1067559 h 3201160"/>
              <a:gd name="connsiteX2" fmla="*/ 199640 w 2949538"/>
              <a:gd name="connsiteY2" fmla="*/ 2770463 h 3201160"/>
              <a:gd name="connsiteX3" fmla="*/ 1763397 w 2949538"/>
              <a:gd name="connsiteY3" fmla="*/ 3201160 h 3201160"/>
              <a:gd name="connsiteX4" fmla="*/ 2313362 w 2949538"/>
              <a:gd name="connsiteY4" fmla="*/ 2955995 h 3201160"/>
              <a:gd name="connsiteX5" fmla="*/ 2869954 w 2949538"/>
              <a:gd name="connsiteY5" fmla="*/ 2140986 h 3201160"/>
              <a:gd name="connsiteX6" fmla="*/ 2949467 w 2949538"/>
              <a:gd name="connsiteY6" fmla="*/ 1683786 h 3201160"/>
              <a:gd name="connsiteX7" fmla="*/ 2855983 w 2949538"/>
              <a:gd name="connsiteY7" fmla="*/ 1085218 h 3201160"/>
              <a:gd name="connsiteX8" fmla="*/ 2624788 w 2949538"/>
              <a:gd name="connsiteY8" fmla="*/ 762760 h 3201160"/>
              <a:gd name="connsiteX9" fmla="*/ 1975432 w 2949538"/>
              <a:gd name="connsiteY9" fmla="*/ 159786 h 3201160"/>
              <a:gd name="connsiteX10" fmla="*/ 1763397 w 2949538"/>
              <a:gd name="connsiteY10" fmla="*/ 93525 h 3201160"/>
              <a:gd name="connsiteX11" fmla="*/ 1538110 w 2949538"/>
              <a:gd name="connsiteY11" fmla="*/ 40516 h 3201160"/>
              <a:gd name="connsiteX12" fmla="*/ 1372458 w 2949538"/>
              <a:gd name="connsiteY12" fmla="*/ 7386 h 3201160"/>
              <a:gd name="connsiteX13" fmla="*/ 1226684 w 2949538"/>
              <a:gd name="connsiteY13" fmla="*/ 14012 h 3201160"/>
              <a:gd name="connsiteX14" fmla="*/ 564076 w 2949538"/>
              <a:gd name="connsiteY14" fmla="*/ 153160 h 3201160"/>
              <a:gd name="connsiteX0" fmla="*/ 564076 w 2949538"/>
              <a:gd name="connsiteY0" fmla="*/ 153160 h 3201160"/>
              <a:gd name="connsiteX1" fmla="*/ 60492 w 2949538"/>
              <a:gd name="connsiteY1" fmla="*/ 1067559 h 3201160"/>
              <a:gd name="connsiteX2" fmla="*/ 199640 w 2949538"/>
              <a:gd name="connsiteY2" fmla="*/ 2770463 h 3201160"/>
              <a:gd name="connsiteX3" fmla="*/ 1763397 w 2949538"/>
              <a:gd name="connsiteY3" fmla="*/ 3201160 h 3201160"/>
              <a:gd name="connsiteX4" fmla="*/ 2313362 w 2949538"/>
              <a:gd name="connsiteY4" fmla="*/ 2955995 h 3201160"/>
              <a:gd name="connsiteX5" fmla="*/ 2869954 w 2949538"/>
              <a:gd name="connsiteY5" fmla="*/ 2140986 h 3201160"/>
              <a:gd name="connsiteX6" fmla="*/ 2949467 w 2949538"/>
              <a:gd name="connsiteY6" fmla="*/ 1683786 h 3201160"/>
              <a:gd name="connsiteX7" fmla="*/ 2855983 w 2949538"/>
              <a:gd name="connsiteY7" fmla="*/ 1085218 h 3201160"/>
              <a:gd name="connsiteX8" fmla="*/ 2595248 w 2949538"/>
              <a:gd name="connsiteY8" fmla="*/ 653943 h 3201160"/>
              <a:gd name="connsiteX9" fmla="*/ 1975432 w 2949538"/>
              <a:gd name="connsiteY9" fmla="*/ 159786 h 3201160"/>
              <a:gd name="connsiteX10" fmla="*/ 1763397 w 2949538"/>
              <a:gd name="connsiteY10" fmla="*/ 93525 h 3201160"/>
              <a:gd name="connsiteX11" fmla="*/ 1538110 w 2949538"/>
              <a:gd name="connsiteY11" fmla="*/ 40516 h 3201160"/>
              <a:gd name="connsiteX12" fmla="*/ 1372458 w 2949538"/>
              <a:gd name="connsiteY12" fmla="*/ 7386 h 3201160"/>
              <a:gd name="connsiteX13" fmla="*/ 1226684 w 2949538"/>
              <a:gd name="connsiteY13" fmla="*/ 14012 h 3201160"/>
              <a:gd name="connsiteX14" fmla="*/ 564076 w 2949538"/>
              <a:gd name="connsiteY14" fmla="*/ 153160 h 3201160"/>
              <a:gd name="connsiteX0" fmla="*/ 564076 w 2949538"/>
              <a:gd name="connsiteY0" fmla="*/ 144905 h 3192905"/>
              <a:gd name="connsiteX1" fmla="*/ 60492 w 2949538"/>
              <a:gd name="connsiteY1" fmla="*/ 1059304 h 3192905"/>
              <a:gd name="connsiteX2" fmla="*/ 199640 w 2949538"/>
              <a:gd name="connsiteY2" fmla="*/ 2762208 h 3192905"/>
              <a:gd name="connsiteX3" fmla="*/ 1763397 w 2949538"/>
              <a:gd name="connsiteY3" fmla="*/ 3192905 h 3192905"/>
              <a:gd name="connsiteX4" fmla="*/ 2313362 w 2949538"/>
              <a:gd name="connsiteY4" fmla="*/ 2947740 h 3192905"/>
              <a:gd name="connsiteX5" fmla="*/ 2869954 w 2949538"/>
              <a:gd name="connsiteY5" fmla="*/ 2132731 h 3192905"/>
              <a:gd name="connsiteX6" fmla="*/ 2949467 w 2949538"/>
              <a:gd name="connsiteY6" fmla="*/ 1675531 h 3192905"/>
              <a:gd name="connsiteX7" fmla="*/ 2855983 w 2949538"/>
              <a:gd name="connsiteY7" fmla="*/ 1076963 h 3192905"/>
              <a:gd name="connsiteX8" fmla="*/ 2595248 w 2949538"/>
              <a:gd name="connsiteY8" fmla="*/ 645688 h 3192905"/>
              <a:gd name="connsiteX9" fmla="*/ 1975432 w 2949538"/>
              <a:gd name="connsiteY9" fmla="*/ 151531 h 3192905"/>
              <a:gd name="connsiteX10" fmla="*/ 1763397 w 2949538"/>
              <a:gd name="connsiteY10" fmla="*/ 85270 h 3192905"/>
              <a:gd name="connsiteX11" fmla="*/ 1538110 w 2949538"/>
              <a:gd name="connsiteY11" fmla="*/ 32261 h 3192905"/>
              <a:gd name="connsiteX12" fmla="*/ 1226684 w 2949538"/>
              <a:gd name="connsiteY12" fmla="*/ 5757 h 3192905"/>
              <a:gd name="connsiteX13" fmla="*/ 564076 w 2949538"/>
              <a:gd name="connsiteY13" fmla="*/ 144905 h 3192905"/>
              <a:gd name="connsiteX0" fmla="*/ 564076 w 2949538"/>
              <a:gd name="connsiteY0" fmla="*/ 146377 h 3194377"/>
              <a:gd name="connsiteX1" fmla="*/ 60492 w 2949538"/>
              <a:gd name="connsiteY1" fmla="*/ 1060776 h 3194377"/>
              <a:gd name="connsiteX2" fmla="*/ 199640 w 2949538"/>
              <a:gd name="connsiteY2" fmla="*/ 2763680 h 3194377"/>
              <a:gd name="connsiteX3" fmla="*/ 1763397 w 2949538"/>
              <a:gd name="connsiteY3" fmla="*/ 3194377 h 3194377"/>
              <a:gd name="connsiteX4" fmla="*/ 2313362 w 2949538"/>
              <a:gd name="connsiteY4" fmla="*/ 2949212 h 3194377"/>
              <a:gd name="connsiteX5" fmla="*/ 2869954 w 2949538"/>
              <a:gd name="connsiteY5" fmla="*/ 2134203 h 3194377"/>
              <a:gd name="connsiteX6" fmla="*/ 2949467 w 2949538"/>
              <a:gd name="connsiteY6" fmla="*/ 1677003 h 3194377"/>
              <a:gd name="connsiteX7" fmla="*/ 2855983 w 2949538"/>
              <a:gd name="connsiteY7" fmla="*/ 1078435 h 3194377"/>
              <a:gd name="connsiteX8" fmla="*/ 2595248 w 2949538"/>
              <a:gd name="connsiteY8" fmla="*/ 647160 h 3194377"/>
              <a:gd name="connsiteX9" fmla="*/ 1975432 w 2949538"/>
              <a:gd name="connsiteY9" fmla="*/ 153003 h 3194377"/>
              <a:gd name="connsiteX10" fmla="*/ 1538110 w 2949538"/>
              <a:gd name="connsiteY10" fmla="*/ 33733 h 3194377"/>
              <a:gd name="connsiteX11" fmla="*/ 1226684 w 2949538"/>
              <a:gd name="connsiteY11" fmla="*/ 7229 h 3194377"/>
              <a:gd name="connsiteX12" fmla="*/ 564076 w 2949538"/>
              <a:gd name="connsiteY12" fmla="*/ 146377 h 3194377"/>
              <a:gd name="connsiteX0" fmla="*/ 564076 w 2949538"/>
              <a:gd name="connsiteY0" fmla="*/ 146377 h 3194377"/>
              <a:gd name="connsiteX1" fmla="*/ 60492 w 2949538"/>
              <a:gd name="connsiteY1" fmla="*/ 1060776 h 3194377"/>
              <a:gd name="connsiteX2" fmla="*/ 199640 w 2949538"/>
              <a:gd name="connsiteY2" fmla="*/ 2763680 h 3194377"/>
              <a:gd name="connsiteX3" fmla="*/ 1763397 w 2949538"/>
              <a:gd name="connsiteY3" fmla="*/ 3194377 h 3194377"/>
              <a:gd name="connsiteX4" fmla="*/ 2313362 w 2949538"/>
              <a:gd name="connsiteY4" fmla="*/ 2949212 h 3194377"/>
              <a:gd name="connsiteX5" fmla="*/ 2869954 w 2949538"/>
              <a:gd name="connsiteY5" fmla="*/ 2134203 h 3194377"/>
              <a:gd name="connsiteX6" fmla="*/ 2949467 w 2949538"/>
              <a:gd name="connsiteY6" fmla="*/ 1677003 h 3194377"/>
              <a:gd name="connsiteX7" fmla="*/ 2855983 w 2949538"/>
              <a:gd name="connsiteY7" fmla="*/ 1078435 h 3194377"/>
              <a:gd name="connsiteX8" fmla="*/ 2595248 w 2949538"/>
              <a:gd name="connsiteY8" fmla="*/ 647160 h 3194377"/>
              <a:gd name="connsiteX9" fmla="*/ 1975432 w 2949538"/>
              <a:gd name="connsiteY9" fmla="*/ 153003 h 3194377"/>
              <a:gd name="connsiteX10" fmla="*/ 1538110 w 2949538"/>
              <a:gd name="connsiteY10" fmla="*/ 33733 h 3194377"/>
              <a:gd name="connsiteX11" fmla="*/ 1226684 w 2949538"/>
              <a:gd name="connsiteY11" fmla="*/ 7229 h 3194377"/>
              <a:gd name="connsiteX12" fmla="*/ 564076 w 2949538"/>
              <a:gd name="connsiteY12" fmla="*/ 146377 h 3194377"/>
              <a:gd name="connsiteX0" fmla="*/ 678882 w 3064344"/>
              <a:gd name="connsiteY0" fmla="*/ 146377 h 3194377"/>
              <a:gd name="connsiteX1" fmla="*/ 23660 w 3064344"/>
              <a:gd name="connsiteY1" fmla="*/ 1451714 h 3194377"/>
              <a:gd name="connsiteX2" fmla="*/ 314446 w 3064344"/>
              <a:gd name="connsiteY2" fmla="*/ 2763680 h 3194377"/>
              <a:gd name="connsiteX3" fmla="*/ 1878203 w 3064344"/>
              <a:gd name="connsiteY3" fmla="*/ 3194377 h 3194377"/>
              <a:gd name="connsiteX4" fmla="*/ 2428168 w 3064344"/>
              <a:gd name="connsiteY4" fmla="*/ 2949212 h 3194377"/>
              <a:gd name="connsiteX5" fmla="*/ 2984760 w 3064344"/>
              <a:gd name="connsiteY5" fmla="*/ 2134203 h 3194377"/>
              <a:gd name="connsiteX6" fmla="*/ 3064273 w 3064344"/>
              <a:gd name="connsiteY6" fmla="*/ 1677003 h 3194377"/>
              <a:gd name="connsiteX7" fmla="*/ 2970789 w 3064344"/>
              <a:gd name="connsiteY7" fmla="*/ 1078435 h 3194377"/>
              <a:gd name="connsiteX8" fmla="*/ 2710054 w 3064344"/>
              <a:gd name="connsiteY8" fmla="*/ 647160 h 3194377"/>
              <a:gd name="connsiteX9" fmla="*/ 2090238 w 3064344"/>
              <a:gd name="connsiteY9" fmla="*/ 153003 h 3194377"/>
              <a:gd name="connsiteX10" fmla="*/ 1652916 w 3064344"/>
              <a:gd name="connsiteY10" fmla="*/ 33733 h 3194377"/>
              <a:gd name="connsiteX11" fmla="*/ 1341490 w 3064344"/>
              <a:gd name="connsiteY11" fmla="*/ 7229 h 3194377"/>
              <a:gd name="connsiteX12" fmla="*/ 678882 w 3064344"/>
              <a:gd name="connsiteY12" fmla="*/ 146377 h 3194377"/>
              <a:gd name="connsiteX0" fmla="*/ 655721 w 3041183"/>
              <a:gd name="connsiteY0" fmla="*/ 146377 h 3194377"/>
              <a:gd name="connsiteX1" fmla="*/ 499 w 3041183"/>
              <a:gd name="connsiteY1" fmla="*/ 1451714 h 3194377"/>
              <a:gd name="connsiteX2" fmla="*/ 291285 w 3041183"/>
              <a:gd name="connsiteY2" fmla="*/ 2763680 h 3194377"/>
              <a:gd name="connsiteX3" fmla="*/ 1855042 w 3041183"/>
              <a:gd name="connsiteY3" fmla="*/ 3194377 h 3194377"/>
              <a:gd name="connsiteX4" fmla="*/ 2405007 w 3041183"/>
              <a:gd name="connsiteY4" fmla="*/ 2949212 h 3194377"/>
              <a:gd name="connsiteX5" fmla="*/ 2961599 w 3041183"/>
              <a:gd name="connsiteY5" fmla="*/ 2134203 h 3194377"/>
              <a:gd name="connsiteX6" fmla="*/ 3041112 w 3041183"/>
              <a:gd name="connsiteY6" fmla="*/ 1677003 h 3194377"/>
              <a:gd name="connsiteX7" fmla="*/ 2947628 w 3041183"/>
              <a:gd name="connsiteY7" fmla="*/ 1078435 h 3194377"/>
              <a:gd name="connsiteX8" fmla="*/ 2686893 w 3041183"/>
              <a:gd name="connsiteY8" fmla="*/ 647160 h 3194377"/>
              <a:gd name="connsiteX9" fmla="*/ 2067077 w 3041183"/>
              <a:gd name="connsiteY9" fmla="*/ 153003 h 3194377"/>
              <a:gd name="connsiteX10" fmla="*/ 1629755 w 3041183"/>
              <a:gd name="connsiteY10" fmla="*/ 33733 h 3194377"/>
              <a:gd name="connsiteX11" fmla="*/ 1318329 w 3041183"/>
              <a:gd name="connsiteY11" fmla="*/ 7229 h 3194377"/>
              <a:gd name="connsiteX12" fmla="*/ 655721 w 3041183"/>
              <a:gd name="connsiteY12" fmla="*/ 146377 h 3194377"/>
              <a:gd name="connsiteX0" fmla="*/ 655720 w 3041182"/>
              <a:gd name="connsiteY0" fmla="*/ 146377 h 3162134"/>
              <a:gd name="connsiteX1" fmla="*/ 498 w 3041182"/>
              <a:gd name="connsiteY1" fmla="*/ 1451714 h 3162134"/>
              <a:gd name="connsiteX2" fmla="*/ 291284 w 3041182"/>
              <a:gd name="connsiteY2" fmla="*/ 2763680 h 3162134"/>
              <a:gd name="connsiteX3" fmla="*/ 1593121 w 3041182"/>
              <a:gd name="connsiteY3" fmla="*/ 3162134 h 3162134"/>
              <a:gd name="connsiteX4" fmla="*/ 2405006 w 3041182"/>
              <a:gd name="connsiteY4" fmla="*/ 2949212 h 3162134"/>
              <a:gd name="connsiteX5" fmla="*/ 2961598 w 3041182"/>
              <a:gd name="connsiteY5" fmla="*/ 2134203 h 3162134"/>
              <a:gd name="connsiteX6" fmla="*/ 3041111 w 3041182"/>
              <a:gd name="connsiteY6" fmla="*/ 1677003 h 3162134"/>
              <a:gd name="connsiteX7" fmla="*/ 2947627 w 3041182"/>
              <a:gd name="connsiteY7" fmla="*/ 1078435 h 3162134"/>
              <a:gd name="connsiteX8" fmla="*/ 2686892 w 3041182"/>
              <a:gd name="connsiteY8" fmla="*/ 647160 h 3162134"/>
              <a:gd name="connsiteX9" fmla="*/ 2067076 w 3041182"/>
              <a:gd name="connsiteY9" fmla="*/ 153003 h 3162134"/>
              <a:gd name="connsiteX10" fmla="*/ 1629754 w 3041182"/>
              <a:gd name="connsiteY10" fmla="*/ 33733 h 3162134"/>
              <a:gd name="connsiteX11" fmla="*/ 1318328 w 3041182"/>
              <a:gd name="connsiteY11" fmla="*/ 7229 h 3162134"/>
              <a:gd name="connsiteX12" fmla="*/ 655720 w 3041182"/>
              <a:gd name="connsiteY12" fmla="*/ 146377 h 3162134"/>
              <a:gd name="connsiteX0" fmla="*/ 655720 w 3041182"/>
              <a:gd name="connsiteY0" fmla="*/ 146377 h 3162134"/>
              <a:gd name="connsiteX1" fmla="*/ 498 w 3041182"/>
              <a:gd name="connsiteY1" fmla="*/ 1451714 h 3162134"/>
              <a:gd name="connsiteX2" fmla="*/ 291284 w 3041182"/>
              <a:gd name="connsiteY2" fmla="*/ 2763680 h 3162134"/>
              <a:gd name="connsiteX3" fmla="*/ 1593121 w 3041182"/>
              <a:gd name="connsiteY3" fmla="*/ 3162134 h 3162134"/>
              <a:gd name="connsiteX4" fmla="*/ 2405006 w 3041182"/>
              <a:gd name="connsiteY4" fmla="*/ 2949212 h 3162134"/>
              <a:gd name="connsiteX5" fmla="*/ 2961598 w 3041182"/>
              <a:gd name="connsiteY5" fmla="*/ 2134203 h 3162134"/>
              <a:gd name="connsiteX6" fmla="*/ 3041111 w 3041182"/>
              <a:gd name="connsiteY6" fmla="*/ 1677003 h 3162134"/>
              <a:gd name="connsiteX7" fmla="*/ 2947627 w 3041182"/>
              <a:gd name="connsiteY7" fmla="*/ 1078435 h 3162134"/>
              <a:gd name="connsiteX8" fmla="*/ 2686892 w 3041182"/>
              <a:gd name="connsiteY8" fmla="*/ 647160 h 3162134"/>
              <a:gd name="connsiteX9" fmla="*/ 2067076 w 3041182"/>
              <a:gd name="connsiteY9" fmla="*/ 153003 h 3162134"/>
              <a:gd name="connsiteX10" fmla="*/ 1629754 w 3041182"/>
              <a:gd name="connsiteY10" fmla="*/ 33733 h 3162134"/>
              <a:gd name="connsiteX11" fmla="*/ 1318328 w 3041182"/>
              <a:gd name="connsiteY11" fmla="*/ 7229 h 3162134"/>
              <a:gd name="connsiteX12" fmla="*/ 655720 w 3041182"/>
              <a:gd name="connsiteY12" fmla="*/ 146377 h 3162134"/>
              <a:gd name="connsiteX0" fmla="*/ 655720 w 3041182"/>
              <a:gd name="connsiteY0" fmla="*/ 146377 h 3162134"/>
              <a:gd name="connsiteX1" fmla="*/ 498 w 3041182"/>
              <a:gd name="connsiteY1" fmla="*/ 1451714 h 3162134"/>
              <a:gd name="connsiteX2" fmla="*/ 291284 w 3041182"/>
              <a:gd name="connsiteY2" fmla="*/ 2763680 h 3162134"/>
              <a:gd name="connsiteX3" fmla="*/ 1593121 w 3041182"/>
              <a:gd name="connsiteY3" fmla="*/ 3162134 h 3162134"/>
              <a:gd name="connsiteX4" fmla="*/ 2405006 w 3041182"/>
              <a:gd name="connsiteY4" fmla="*/ 2896817 h 3162134"/>
              <a:gd name="connsiteX5" fmla="*/ 2961598 w 3041182"/>
              <a:gd name="connsiteY5" fmla="*/ 2134203 h 3162134"/>
              <a:gd name="connsiteX6" fmla="*/ 3041111 w 3041182"/>
              <a:gd name="connsiteY6" fmla="*/ 1677003 h 3162134"/>
              <a:gd name="connsiteX7" fmla="*/ 2947627 w 3041182"/>
              <a:gd name="connsiteY7" fmla="*/ 1078435 h 3162134"/>
              <a:gd name="connsiteX8" fmla="*/ 2686892 w 3041182"/>
              <a:gd name="connsiteY8" fmla="*/ 647160 h 3162134"/>
              <a:gd name="connsiteX9" fmla="*/ 2067076 w 3041182"/>
              <a:gd name="connsiteY9" fmla="*/ 153003 h 3162134"/>
              <a:gd name="connsiteX10" fmla="*/ 1629754 w 3041182"/>
              <a:gd name="connsiteY10" fmla="*/ 33733 h 3162134"/>
              <a:gd name="connsiteX11" fmla="*/ 1318328 w 3041182"/>
              <a:gd name="connsiteY11" fmla="*/ 7229 h 3162134"/>
              <a:gd name="connsiteX12" fmla="*/ 655720 w 3041182"/>
              <a:gd name="connsiteY12" fmla="*/ 146377 h 3162134"/>
              <a:gd name="connsiteX0" fmla="*/ 655720 w 3041182"/>
              <a:gd name="connsiteY0" fmla="*/ 146377 h 3109741"/>
              <a:gd name="connsiteX1" fmla="*/ 498 w 3041182"/>
              <a:gd name="connsiteY1" fmla="*/ 1451714 h 3109741"/>
              <a:gd name="connsiteX2" fmla="*/ 291284 w 3041182"/>
              <a:gd name="connsiteY2" fmla="*/ 2763680 h 3109741"/>
              <a:gd name="connsiteX3" fmla="*/ 1518287 w 3041182"/>
              <a:gd name="connsiteY3" fmla="*/ 3109741 h 3109741"/>
              <a:gd name="connsiteX4" fmla="*/ 2405006 w 3041182"/>
              <a:gd name="connsiteY4" fmla="*/ 2896817 h 3109741"/>
              <a:gd name="connsiteX5" fmla="*/ 2961598 w 3041182"/>
              <a:gd name="connsiteY5" fmla="*/ 2134203 h 3109741"/>
              <a:gd name="connsiteX6" fmla="*/ 3041111 w 3041182"/>
              <a:gd name="connsiteY6" fmla="*/ 1677003 h 3109741"/>
              <a:gd name="connsiteX7" fmla="*/ 2947627 w 3041182"/>
              <a:gd name="connsiteY7" fmla="*/ 1078435 h 3109741"/>
              <a:gd name="connsiteX8" fmla="*/ 2686892 w 3041182"/>
              <a:gd name="connsiteY8" fmla="*/ 647160 h 3109741"/>
              <a:gd name="connsiteX9" fmla="*/ 2067076 w 3041182"/>
              <a:gd name="connsiteY9" fmla="*/ 153003 h 3109741"/>
              <a:gd name="connsiteX10" fmla="*/ 1629754 w 3041182"/>
              <a:gd name="connsiteY10" fmla="*/ 33733 h 3109741"/>
              <a:gd name="connsiteX11" fmla="*/ 1318328 w 3041182"/>
              <a:gd name="connsiteY11" fmla="*/ 7229 h 3109741"/>
              <a:gd name="connsiteX12" fmla="*/ 655720 w 3041182"/>
              <a:gd name="connsiteY12" fmla="*/ 146377 h 3109741"/>
              <a:gd name="connsiteX0" fmla="*/ 683078 w 3068540"/>
              <a:gd name="connsiteY0" fmla="*/ 146377 h 3109741"/>
              <a:gd name="connsiteX1" fmla="*/ 27856 w 3068540"/>
              <a:gd name="connsiteY1" fmla="*/ 1451714 h 3109741"/>
              <a:gd name="connsiteX2" fmla="*/ 265470 w 3068540"/>
              <a:gd name="connsiteY2" fmla="*/ 2550075 h 3109741"/>
              <a:gd name="connsiteX3" fmla="*/ 1545645 w 3068540"/>
              <a:gd name="connsiteY3" fmla="*/ 3109741 h 3109741"/>
              <a:gd name="connsiteX4" fmla="*/ 2432364 w 3068540"/>
              <a:gd name="connsiteY4" fmla="*/ 2896817 h 3109741"/>
              <a:gd name="connsiteX5" fmla="*/ 2988956 w 3068540"/>
              <a:gd name="connsiteY5" fmla="*/ 2134203 h 3109741"/>
              <a:gd name="connsiteX6" fmla="*/ 3068469 w 3068540"/>
              <a:gd name="connsiteY6" fmla="*/ 1677003 h 3109741"/>
              <a:gd name="connsiteX7" fmla="*/ 2974985 w 3068540"/>
              <a:gd name="connsiteY7" fmla="*/ 1078435 h 3109741"/>
              <a:gd name="connsiteX8" fmla="*/ 2714250 w 3068540"/>
              <a:gd name="connsiteY8" fmla="*/ 647160 h 3109741"/>
              <a:gd name="connsiteX9" fmla="*/ 2094434 w 3068540"/>
              <a:gd name="connsiteY9" fmla="*/ 153003 h 3109741"/>
              <a:gd name="connsiteX10" fmla="*/ 1657112 w 3068540"/>
              <a:gd name="connsiteY10" fmla="*/ 33733 h 3109741"/>
              <a:gd name="connsiteX11" fmla="*/ 1345686 w 3068540"/>
              <a:gd name="connsiteY11" fmla="*/ 7229 h 3109741"/>
              <a:gd name="connsiteX12" fmla="*/ 683078 w 3068540"/>
              <a:gd name="connsiteY12" fmla="*/ 146377 h 3109741"/>
              <a:gd name="connsiteX0" fmla="*/ 683078 w 3068540"/>
              <a:gd name="connsiteY0" fmla="*/ 146377 h 3112185"/>
              <a:gd name="connsiteX1" fmla="*/ 27856 w 3068540"/>
              <a:gd name="connsiteY1" fmla="*/ 1451714 h 3112185"/>
              <a:gd name="connsiteX2" fmla="*/ 265470 w 3068540"/>
              <a:gd name="connsiteY2" fmla="*/ 2550075 h 3112185"/>
              <a:gd name="connsiteX3" fmla="*/ 1545645 w 3068540"/>
              <a:gd name="connsiteY3" fmla="*/ 3109741 h 3112185"/>
              <a:gd name="connsiteX4" fmla="*/ 2432364 w 3068540"/>
              <a:gd name="connsiteY4" fmla="*/ 2896817 h 3112185"/>
              <a:gd name="connsiteX5" fmla="*/ 2988956 w 3068540"/>
              <a:gd name="connsiteY5" fmla="*/ 2134203 h 3112185"/>
              <a:gd name="connsiteX6" fmla="*/ 3068469 w 3068540"/>
              <a:gd name="connsiteY6" fmla="*/ 1677003 h 3112185"/>
              <a:gd name="connsiteX7" fmla="*/ 2974985 w 3068540"/>
              <a:gd name="connsiteY7" fmla="*/ 1078435 h 3112185"/>
              <a:gd name="connsiteX8" fmla="*/ 2714250 w 3068540"/>
              <a:gd name="connsiteY8" fmla="*/ 647160 h 3112185"/>
              <a:gd name="connsiteX9" fmla="*/ 2094434 w 3068540"/>
              <a:gd name="connsiteY9" fmla="*/ 153003 h 3112185"/>
              <a:gd name="connsiteX10" fmla="*/ 1657112 w 3068540"/>
              <a:gd name="connsiteY10" fmla="*/ 33733 h 3112185"/>
              <a:gd name="connsiteX11" fmla="*/ 1345686 w 3068540"/>
              <a:gd name="connsiteY11" fmla="*/ 7229 h 3112185"/>
              <a:gd name="connsiteX12" fmla="*/ 683078 w 3068540"/>
              <a:gd name="connsiteY12" fmla="*/ 146377 h 3112185"/>
              <a:gd name="connsiteX0" fmla="*/ 683078 w 3068540"/>
              <a:gd name="connsiteY0" fmla="*/ 146377 h 3112185"/>
              <a:gd name="connsiteX1" fmla="*/ 27856 w 3068540"/>
              <a:gd name="connsiteY1" fmla="*/ 1451714 h 3112185"/>
              <a:gd name="connsiteX2" fmla="*/ 265470 w 3068540"/>
              <a:gd name="connsiteY2" fmla="*/ 2550075 h 3112185"/>
              <a:gd name="connsiteX3" fmla="*/ 1545645 w 3068540"/>
              <a:gd name="connsiteY3" fmla="*/ 3109741 h 3112185"/>
              <a:gd name="connsiteX4" fmla="*/ 2432364 w 3068540"/>
              <a:gd name="connsiteY4" fmla="*/ 2896817 h 3112185"/>
              <a:gd name="connsiteX5" fmla="*/ 2988956 w 3068540"/>
              <a:gd name="connsiteY5" fmla="*/ 2134203 h 3112185"/>
              <a:gd name="connsiteX6" fmla="*/ 3068469 w 3068540"/>
              <a:gd name="connsiteY6" fmla="*/ 1677003 h 3112185"/>
              <a:gd name="connsiteX7" fmla="*/ 2974985 w 3068540"/>
              <a:gd name="connsiteY7" fmla="*/ 1078435 h 3112185"/>
              <a:gd name="connsiteX8" fmla="*/ 2714250 w 3068540"/>
              <a:gd name="connsiteY8" fmla="*/ 647160 h 3112185"/>
              <a:gd name="connsiteX9" fmla="*/ 2094434 w 3068540"/>
              <a:gd name="connsiteY9" fmla="*/ 153003 h 3112185"/>
              <a:gd name="connsiteX10" fmla="*/ 1657112 w 3068540"/>
              <a:gd name="connsiteY10" fmla="*/ 33733 h 3112185"/>
              <a:gd name="connsiteX11" fmla="*/ 1345686 w 3068540"/>
              <a:gd name="connsiteY11" fmla="*/ 7229 h 3112185"/>
              <a:gd name="connsiteX12" fmla="*/ 683078 w 3068540"/>
              <a:gd name="connsiteY12" fmla="*/ 146377 h 3112185"/>
              <a:gd name="connsiteX0" fmla="*/ 683078 w 3068540"/>
              <a:gd name="connsiteY0" fmla="*/ 143148 h 3108956"/>
              <a:gd name="connsiteX1" fmla="*/ 27856 w 3068540"/>
              <a:gd name="connsiteY1" fmla="*/ 1448485 h 3108956"/>
              <a:gd name="connsiteX2" fmla="*/ 265470 w 3068540"/>
              <a:gd name="connsiteY2" fmla="*/ 2546846 h 3108956"/>
              <a:gd name="connsiteX3" fmla="*/ 1545645 w 3068540"/>
              <a:gd name="connsiteY3" fmla="*/ 3106512 h 3108956"/>
              <a:gd name="connsiteX4" fmla="*/ 2432364 w 3068540"/>
              <a:gd name="connsiteY4" fmla="*/ 2893588 h 3108956"/>
              <a:gd name="connsiteX5" fmla="*/ 2988956 w 3068540"/>
              <a:gd name="connsiteY5" fmla="*/ 2130974 h 3108956"/>
              <a:gd name="connsiteX6" fmla="*/ 3068469 w 3068540"/>
              <a:gd name="connsiteY6" fmla="*/ 1673774 h 3108956"/>
              <a:gd name="connsiteX7" fmla="*/ 2974985 w 3068540"/>
              <a:gd name="connsiteY7" fmla="*/ 1075206 h 3108956"/>
              <a:gd name="connsiteX8" fmla="*/ 2714250 w 3068540"/>
              <a:gd name="connsiteY8" fmla="*/ 643931 h 3108956"/>
              <a:gd name="connsiteX9" fmla="*/ 2094434 w 3068540"/>
              <a:gd name="connsiteY9" fmla="*/ 149774 h 3108956"/>
              <a:gd name="connsiteX10" fmla="*/ 1345686 w 3068540"/>
              <a:gd name="connsiteY10" fmla="*/ 4000 h 3108956"/>
              <a:gd name="connsiteX11" fmla="*/ 683078 w 3068540"/>
              <a:gd name="connsiteY11" fmla="*/ 143148 h 3108956"/>
              <a:gd name="connsiteX0" fmla="*/ 683078 w 3082038"/>
              <a:gd name="connsiteY0" fmla="*/ 143148 h 3108956"/>
              <a:gd name="connsiteX1" fmla="*/ 27856 w 3082038"/>
              <a:gd name="connsiteY1" fmla="*/ 1448485 h 3108956"/>
              <a:gd name="connsiteX2" fmla="*/ 265470 w 3082038"/>
              <a:gd name="connsiteY2" fmla="*/ 2546846 h 3108956"/>
              <a:gd name="connsiteX3" fmla="*/ 1545645 w 3082038"/>
              <a:gd name="connsiteY3" fmla="*/ 3106512 h 3108956"/>
              <a:gd name="connsiteX4" fmla="*/ 2432364 w 3082038"/>
              <a:gd name="connsiteY4" fmla="*/ 2893588 h 3108956"/>
              <a:gd name="connsiteX5" fmla="*/ 2988956 w 3082038"/>
              <a:gd name="connsiteY5" fmla="*/ 2130974 h 3108956"/>
              <a:gd name="connsiteX6" fmla="*/ 3068469 w 3082038"/>
              <a:gd name="connsiteY6" fmla="*/ 1673774 h 3108956"/>
              <a:gd name="connsiteX7" fmla="*/ 2974985 w 3082038"/>
              <a:gd name="connsiteY7" fmla="*/ 1075206 h 3108956"/>
              <a:gd name="connsiteX8" fmla="*/ 2094434 w 3082038"/>
              <a:gd name="connsiteY8" fmla="*/ 149774 h 3108956"/>
              <a:gd name="connsiteX9" fmla="*/ 1345686 w 3082038"/>
              <a:gd name="connsiteY9" fmla="*/ 4000 h 3108956"/>
              <a:gd name="connsiteX10" fmla="*/ 683078 w 3082038"/>
              <a:gd name="connsiteY10" fmla="*/ 143148 h 3108956"/>
              <a:gd name="connsiteX0" fmla="*/ 683078 w 3082038"/>
              <a:gd name="connsiteY0" fmla="*/ 137480 h 3103288"/>
              <a:gd name="connsiteX1" fmla="*/ 27856 w 3082038"/>
              <a:gd name="connsiteY1" fmla="*/ 1442817 h 3103288"/>
              <a:gd name="connsiteX2" fmla="*/ 265470 w 3082038"/>
              <a:gd name="connsiteY2" fmla="*/ 2541178 h 3103288"/>
              <a:gd name="connsiteX3" fmla="*/ 1545645 w 3082038"/>
              <a:gd name="connsiteY3" fmla="*/ 3100844 h 3103288"/>
              <a:gd name="connsiteX4" fmla="*/ 2432364 w 3082038"/>
              <a:gd name="connsiteY4" fmla="*/ 2887920 h 3103288"/>
              <a:gd name="connsiteX5" fmla="*/ 2988956 w 3082038"/>
              <a:gd name="connsiteY5" fmla="*/ 2125306 h 3103288"/>
              <a:gd name="connsiteX6" fmla="*/ 3068469 w 3082038"/>
              <a:gd name="connsiteY6" fmla="*/ 1668106 h 3103288"/>
              <a:gd name="connsiteX7" fmla="*/ 2974985 w 3082038"/>
              <a:gd name="connsiteY7" fmla="*/ 1069538 h 3103288"/>
              <a:gd name="connsiteX8" fmla="*/ 2094434 w 3082038"/>
              <a:gd name="connsiteY8" fmla="*/ 144106 h 3103288"/>
              <a:gd name="connsiteX9" fmla="*/ 683078 w 3082038"/>
              <a:gd name="connsiteY9" fmla="*/ 137480 h 3103288"/>
              <a:gd name="connsiteX0" fmla="*/ 683078 w 3082038"/>
              <a:gd name="connsiteY0" fmla="*/ 137480 h 3103288"/>
              <a:gd name="connsiteX1" fmla="*/ 27856 w 3082038"/>
              <a:gd name="connsiteY1" fmla="*/ 1442817 h 3103288"/>
              <a:gd name="connsiteX2" fmla="*/ 265470 w 3082038"/>
              <a:gd name="connsiteY2" fmla="*/ 2541178 h 3103288"/>
              <a:gd name="connsiteX3" fmla="*/ 1545645 w 3082038"/>
              <a:gd name="connsiteY3" fmla="*/ 3100844 h 3103288"/>
              <a:gd name="connsiteX4" fmla="*/ 2432364 w 3082038"/>
              <a:gd name="connsiteY4" fmla="*/ 2887920 h 3103288"/>
              <a:gd name="connsiteX5" fmla="*/ 3068469 w 3082038"/>
              <a:gd name="connsiteY5" fmla="*/ 1668106 h 3103288"/>
              <a:gd name="connsiteX6" fmla="*/ 2974985 w 3082038"/>
              <a:gd name="connsiteY6" fmla="*/ 1069538 h 3103288"/>
              <a:gd name="connsiteX7" fmla="*/ 2094434 w 3082038"/>
              <a:gd name="connsiteY7" fmla="*/ 144106 h 3103288"/>
              <a:gd name="connsiteX8" fmla="*/ 683078 w 3082038"/>
              <a:gd name="connsiteY8" fmla="*/ 137480 h 3103288"/>
              <a:gd name="connsiteX0" fmla="*/ 683078 w 2980867"/>
              <a:gd name="connsiteY0" fmla="*/ 137480 h 3121480"/>
              <a:gd name="connsiteX1" fmla="*/ 27856 w 2980867"/>
              <a:gd name="connsiteY1" fmla="*/ 1442817 h 3121480"/>
              <a:gd name="connsiteX2" fmla="*/ 265470 w 2980867"/>
              <a:gd name="connsiteY2" fmla="*/ 2541178 h 3121480"/>
              <a:gd name="connsiteX3" fmla="*/ 1545645 w 2980867"/>
              <a:gd name="connsiteY3" fmla="*/ 3100844 h 3121480"/>
              <a:gd name="connsiteX4" fmla="*/ 2432364 w 2980867"/>
              <a:gd name="connsiteY4" fmla="*/ 2887920 h 3121480"/>
              <a:gd name="connsiteX5" fmla="*/ 2974985 w 2980867"/>
              <a:gd name="connsiteY5" fmla="*/ 1069538 h 3121480"/>
              <a:gd name="connsiteX6" fmla="*/ 2094434 w 2980867"/>
              <a:gd name="connsiteY6" fmla="*/ 144106 h 3121480"/>
              <a:gd name="connsiteX7" fmla="*/ 683078 w 2980867"/>
              <a:gd name="connsiteY7" fmla="*/ 137480 h 3121480"/>
              <a:gd name="connsiteX0" fmla="*/ 683078 w 2992555"/>
              <a:gd name="connsiteY0" fmla="*/ 137480 h 3103288"/>
              <a:gd name="connsiteX1" fmla="*/ 27856 w 2992555"/>
              <a:gd name="connsiteY1" fmla="*/ 1442817 h 3103288"/>
              <a:gd name="connsiteX2" fmla="*/ 265470 w 2992555"/>
              <a:gd name="connsiteY2" fmla="*/ 2541178 h 3103288"/>
              <a:gd name="connsiteX3" fmla="*/ 1545645 w 2992555"/>
              <a:gd name="connsiteY3" fmla="*/ 3100844 h 3103288"/>
              <a:gd name="connsiteX4" fmla="*/ 2593572 w 2992555"/>
              <a:gd name="connsiteY4" fmla="*/ 2617316 h 3103288"/>
              <a:gd name="connsiteX5" fmla="*/ 2974985 w 2992555"/>
              <a:gd name="connsiteY5" fmla="*/ 1069538 h 3103288"/>
              <a:gd name="connsiteX6" fmla="*/ 2094434 w 2992555"/>
              <a:gd name="connsiteY6" fmla="*/ 144106 h 3103288"/>
              <a:gd name="connsiteX7" fmla="*/ 683078 w 2992555"/>
              <a:gd name="connsiteY7" fmla="*/ 137480 h 3103288"/>
              <a:gd name="connsiteX0" fmla="*/ 663919 w 2973396"/>
              <a:gd name="connsiteY0" fmla="*/ 130849 h 3096776"/>
              <a:gd name="connsiteX1" fmla="*/ 31428 w 2973396"/>
              <a:gd name="connsiteY1" fmla="*/ 1337983 h 3096776"/>
              <a:gd name="connsiteX2" fmla="*/ 246311 w 2973396"/>
              <a:gd name="connsiteY2" fmla="*/ 2534547 h 3096776"/>
              <a:gd name="connsiteX3" fmla="*/ 1526486 w 2973396"/>
              <a:gd name="connsiteY3" fmla="*/ 3094213 h 3096776"/>
              <a:gd name="connsiteX4" fmla="*/ 2574413 w 2973396"/>
              <a:gd name="connsiteY4" fmla="*/ 2610685 h 3096776"/>
              <a:gd name="connsiteX5" fmla="*/ 2955826 w 2973396"/>
              <a:gd name="connsiteY5" fmla="*/ 1062907 h 3096776"/>
              <a:gd name="connsiteX6" fmla="*/ 2075275 w 2973396"/>
              <a:gd name="connsiteY6" fmla="*/ 137475 h 3096776"/>
              <a:gd name="connsiteX7" fmla="*/ 663919 w 2973396"/>
              <a:gd name="connsiteY7" fmla="*/ 130849 h 3096776"/>
              <a:gd name="connsiteX0" fmla="*/ 711209 w 3020686"/>
              <a:gd name="connsiteY0" fmla="*/ 130849 h 2750939"/>
              <a:gd name="connsiteX1" fmla="*/ 78718 w 3020686"/>
              <a:gd name="connsiteY1" fmla="*/ 1337983 h 2750939"/>
              <a:gd name="connsiteX2" fmla="*/ 293601 w 3020686"/>
              <a:gd name="connsiteY2" fmla="*/ 2534547 h 2750939"/>
              <a:gd name="connsiteX3" fmla="*/ 2621703 w 3020686"/>
              <a:gd name="connsiteY3" fmla="*/ 2610685 h 2750939"/>
              <a:gd name="connsiteX4" fmla="*/ 3003116 w 3020686"/>
              <a:gd name="connsiteY4" fmla="*/ 1062907 h 2750939"/>
              <a:gd name="connsiteX5" fmla="*/ 2122565 w 3020686"/>
              <a:gd name="connsiteY5" fmla="*/ 137475 h 2750939"/>
              <a:gd name="connsiteX6" fmla="*/ 711209 w 3020686"/>
              <a:gd name="connsiteY6" fmla="*/ 130849 h 2750939"/>
              <a:gd name="connsiteX0" fmla="*/ 632556 w 2953323"/>
              <a:gd name="connsiteY0" fmla="*/ 130849 h 2903604"/>
              <a:gd name="connsiteX1" fmla="*/ 65 w 2953323"/>
              <a:gd name="connsiteY1" fmla="*/ 1337983 h 2903604"/>
              <a:gd name="connsiteX2" fmla="*/ 662724 w 2953323"/>
              <a:gd name="connsiteY2" fmla="*/ 2791505 h 2903604"/>
              <a:gd name="connsiteX3" fmla="*/ 2543050 w 2953323"/>
              <a:gd name="connsiteY3" fmla="*/ 2610685 h 2903604"/>
              <a:gd name="connsiteX4" fmla="*/ 2924463 w 2953323"/>
              <a:gd name="connsiteY4" fmla="*/ 1062907 h 2903604"/>
              <a:gd name="connsiteX5" fmla="*/ 2043912 w 2953323"/>
              <a:gd name="connsiteY5" fmla="*/ 137475 h 2903604"/>
              <a:gd name="connsiteX6" fmla="*/ 632556 w 2953323"/>
              <a:gd name="connsiteY6" fmla="*/ 130849 h 2903604"/>
              <a:gd name="connsiteX0" fmla="*/ 632613 w 2953380"/>
              <a:gd name="connsiteY0" fmla="*/ 2627 h 2775376"/>
              <a:gd name="connsiteX1" fmla="*/ 122 w 2953380"/>
              <a:gd name="connsiteY1" fmla="*/ 1209761 h 2775376"/>
              <a:gd name="connsiteX2" fmla="*/ 662781 w 2953380"/>
              <a:gd name="connsiteY2" fmla="*/ 2663283 h 2775376"/>
              <a:gd name="connsiteX3" fmla="*/ 2543107 w 2953380"/>
              <a:gd name="connsiteY3" fmla="*/ 2482463 h 2775376"/>
              <a:gd name="connsiteX4" fmla="*/ 2924520 w 2953380"/>
              <a:gd name="connsiteY4" fmla="*/ 934685 h 2775376"/>
              <a:gd name="connsiteX5" fmla="*/ 632613 w 2953380"/>
              <a:gd name="connsiteY5" fmla="*/ 2627 h 2775376"/>
              <a:gd name="connsiteX0" fmla="*/ 632579 w 2708503"/>
              <a:gd name="connsiteY0" fmla="*/ 6341 h 2784310"/>
              <a:gd name="connsiteX1" fmla="*/ 88 w 2708503"/>
              <a:gd name="connsiteY1" fmla="*/ 1213475 h 2784310"/>
              <a:gd name="connsiteX2" fmla="*/ 662747 w 2708503"/>
              <a:gd name="connsiteY2" fmla="*/ 2666997 h 2784310"/>
              <a:gd name="connsiteX3" fmla="*/ 2543073 w 2708503"/>
              <a:gd name="connsiteY3" fmla="*/ 2486177 h 2784310"/>
              <a:gd name="connsiteX4" fmla="*/ 2557297 w 2708503"/>
              <a:gd name="connsiteY4" fmla="*/ 816716 h 2784310"/>
              <a:gd name="connsiteX5" fmla="*/ 632579 w 2708503"/>
              <a:gd name="connsiteY5" fmla="*/ 6341 h 2784310"/>
              <a:gd name="connsiteX0" fmla="*/ 1123886 w 2719532"/>
              <a:gd name="connsiteY0" fmla="*/ 7376 h 2711579"/>
              <a:gd name="connsiteX1" fmla="*/ 11117 w 2719532"/>
              <a:gd name="connsiteY1" fmla="*/ 1140744 h 2711579"/>
              <a:gd name="connsiteX2" fmla="*/ 673776 w 2719532"/>
              <a:gd name="connsiteY2" fmla="*/ 2594266 h 2711579"/>
              <a:gd name="connsiteX3" fmla="*/ 2554102 w 2719532"/>
              <a:gd name="connsiteY3" fmla="*/ 2413446 h 2711579"/>
              <a:gd name="connsiteX4" fmla="*/ 2568326 w 2719532"/>
              <a:gd name="connsiteY4" fmla="*/ 743985 h 2711579"/>
              <a:gd name="connsiteX5" fmla="*/ 1123886 w 2719532"/>
              <a:gd name="connsiteY5" fmla="*/ 7376 h 27115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719532" h="2711579">
                <a:moveTo>
                  <a:pt x="1123886" y="7376"/>
                </a:moveTo>
                <a:cubicBezTo>
                  <a:pt x="697685" y="73502"/>
                  <a:pt x="86135" y="709596"/>
                  <a:pt x="11117" y="1140744"/>
                </a:cubicBezTo>
                <a:cubicBezTo>
                  <a:pt x="-63901" y="1571892"/>
                  <a:pt x="249945" y="2382149"/>
                  <a:pt x="673776" y="2594266"/>
                </a:cubicBezTo>
                <a:cubicBezTo>
                  <a:pt x="1097607" y="2806383"/>
                  <a:pt x="2238344" y="2721826"/>
                  <a:pt x="2554102" y="2413446"/>
                </a:cubicBezTo>
                <a:cubicBezTo>
                  <a:pt x="2869860" y="2105066"/>
                  <a:pt x="2651516" y="1156187"/>
                  <a:pt x="2568326" y="743985"/>
                </a:cubicBezTo>
                <a:cubicBezTo>
                  <a:pt x="2249910" y="330679"/>
                  <a:pt x="1550087" y="-58750"/>
                  <a:pt x="1123886" y="7376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157" name="Group 6156">
            <a:extLst>
              <a:ext uri="{FF2B5EF4-FFF2-40B4-BE49-F238E27FC236}">
                <a16:creationId xmlns:a16="http://schemas.microsoft.com/office/drawing/2014/main" id="{F494BE87-640E-D6B3-FCEC-7A9CACBA7F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13095" y="4914292"/>
            <a:ext cx="1900718" cy="2011480"/>
            <a:chOff x="-4351550" y="5097172"/>
            <a:chExt cx="1900718" cy="2011480"/>
          </a:xfrm>
        </p:grpSpPr>
        <p:sp>
          <p:nvSpPr>
            <p:cNvPr id="6158" name="Freeform: Shape 6157">
              <a:extLst>
                <a:ext uri="{FF2B5EF4-FFF2-40B4-BE49-F238E27FC236}">
                  <a16:creationId xmlns:a16="http://schemas.microsoft.com/office/drawing/2014/main" id="{C766A81E-0898-E7B1-C240-5603E6F024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069679">
              <a:off x="-4351550" y="5097172"/>
              <a:ext cx="1900718" cy="2011480"/>
            </a:xfrm>
            <a:custGeom>
              <a:avLst/>
              <a:gdLst>
                <a:gd name="connsiteX0" fmla="*/ 3418362 w 5421466"/>
                <a:gd name="connsiteY0" fmla="*/ 6148240 h 7017706"/>
                <a:gd name="connsiteX1" fmla="*/ 4455310 w 5421466"/>
                <a:gd name="connsiteY1" fmla="*/ 6044545 h 7017706"/>
                <a:gd name="connsiteX2" fmla="*/ 4455310 w 5421466"/>
                <a:gd name="connsiteY2" fmla="*/ 6035119 h 7017706"/>
                <a:gd name="connsiteX3" fmla="*/ 4172506 w 5421466"/>
                <a:gd name="connsiteY3" fmla="*/ 5431803 h 7017706"/>
                <a:gd name="connsiteX4" fmla="*/ 4181933 w 5421466"/>
                <a:gd name="connsiteY4" fmla="*/ 5337535 h 7017706"/>
                <a:gd name="connsiteX5" fmla="*/ 4596712 w 5421466"/>
                <a:gd name="connsiteY5" fmla="*/ 4932183 h 7017706"/>
                <a:gd name="connsiteX6" fmla="*/ 5058626 w 5421466"/>
                <a:gd name="connsiteY6" fmla="*/ 3800966 h 7017706"/>
                <a:gd name="connsiteX7" fmla="*/ 5416844 w 5421466"/>
                <a:gd name="connsiteY7" fmla="*/ 2735737 h 7017706"/>
                <a:gd name="connsiteX8" fmla="*/ 5209455 w 5421466"/>
                <a:gd name="connsiteY8" fmla="*/ 2801725 h 7017706"/>
                <a:gd name="connsiteX9" fmla="*/ 4493017 w 5421466"/>
                <a:gd name="connsiteY9" fmla="*/ 3169370 h 7017706"/>
                <a:gd name="connsiteX10" fmla="*/ 3691739 w 5421466"/>
                <a:gd name="connsiteY10" fmla="*/ 4074343 h 7017706"/>
                <a:gd name="connsiteX11" fmla="*/ 3757727 w 5421466"/>
                <a:gd name="connsiteY11" fmla="*/ 3546442 h 7017706"/>
                <a:gd name="connsiteX12" fmla="*/ 4087665 w 5421466"/>
                <a:gd name="connsiteY12" fmla="*/ 2009873 h 7017706"/>
                <a:gd name="connsiteX13" fmla="*/ 4285628 w 5421466"/>
                <a:gd name="connsiteY13" fmla="*/ 1302863 h 7017706"/>
                <a:gd name="connsiteX14" fmla="*/ 4313908 w 5421466"/>
                <a:gd name="connsiteY14" fmla="*/ 963498 h 7017706"/>
                <a:gd name="connsiteX15" fmla="*/ 4049958 w 5421466"/>
                <a:gd name="connsiteY15" fmla="*/ 1199168 h 7017706"/>
                <a:gd name="connsiteX16" fmla="*/ 3569191 w 5421466"/>
                <a:gd name="connsiteY16" fmla="*/ 1840191 h 7017706"/>
                <a:gd name="connsiteX17" fmla="*/ 3408935 w 5421466"/>
                <a:gd name="connsiteY17" fmla="*/ 2349238 h 7017706"/>
                <a:gd name="connsiteX18" fmla="*/ 3324094 w 5421466"/>
                <a:gd name="connsiteY18" fmla="*/ 3518162 h 7017706"/>
                <a:gd name="connsiteX19" fmla="*/ 3267533 w 5421466"/>
                <a:gd name="connsiteY19" fmla="*/ 4093197 h 7017706"/>
                <a:gd name="connsiteX20" fmla="*/ 3267533 w 5421466"/>
                <a:gd name="connsiteY20" fmla="*/ 3885807 h 7017706"/>
                <a:gd name="connsiteX21" fmla="*/ 3069570 w 5421466"/>
                <a:gd name="connsiteY21" fmla="*/ 3188224 h 7017706"/>
                <a:gd name="connsiteX22" fmla="*/ 2428547 w 5421466"/>
                <a:gd name="connsiteY22" fmla="*/ 1604521 h 7017706"/>
                <a:gd name="connsiteX23" fmla="*/ 2042048 w 5421466"/>
                <a:gd name="connsiteY23" fmla="*/ 680694 h 7017706"/>
                <a:gd name="connsiteX24" fmla="*/ 1976061 w 5421466"/>
                <a:gd name="connsiteY24" fmla="*/ 237634 h 7017706"/>
                <a:gd name="connsiteX25" fmla="*/ 1853512 w 5421466"/>
                <a:gd name="connsiteY25" fmla="*/ 1964 h 7017706"/>
                <a:gd name="connsiteX26" fmla="*/ 1674403 w 5421466"/>
                <a:gd name="connsiteY26" fmla="*/ 360183 h 7017706"/>
                <a:gd name="connsiteX27" fmla="*/ 1504721 w 5421466"/>
                <a:gd name="connsiteY27" fmla="*/ 1415985 h 7017706"/>
                <a:gd name="connsiteX28" fmla="*/ 1919500 w 5421466"/>
                <a:gd name="connsiteY28" fmla="*/ 2745164 h 7017706"/>
                <a:gd name="connsiteX29" fmla="*/ 2503962 w 5421466"/>
                <a:gd name="connsiteY29" fmla="*/ 3885807 h 7017706"/>
                <a:gd name="connsiteX30" fmla="*/ 2343706 w 5421466"/>
                <a:gd name="connsiteY30" fmla="*/ 3734978 h 7017706"/>
                <a:gd name="connsiteX31" fmla="*/ 1259624 w 5421466"/>
                <a:gd name="connsiteY31" fmla="*/ 2566055 h 7017706"/>
                <a:gd name="connsiteX32" fmla="*/ 760003 w 5421466"/>
                <a:gd name="connsiteY32" fmla="*/ 2019300 h 7017706"/>
                <a:gd name="connsiteX33" fmla="*/ 213248 w 5421466"/>
                <a:gd name="connsiteY33" fmla="*/ 1510253 h 7017706"/>
                <a:gd name="connsiteX34" fmla="*/ 213248 w 5421466"/>
                <a:gd name="connsiteY34" fmla="*/ 1642228 h 7017706"/>
                <a:gd name="connsiteX35" fmla="*/ 694015 w 5421466"/>
                <a:gd name="connsiteY35" fmla="*/ 2980834 h 7017706"/>
                <a:gd name="connsiteX36" fmla="*/ 1287904 w 5421466"/>
                <a:gd name="connsiteY36" fmla="*/ 4102624 h 7017706"/>
                <a:gd name="connsiteX37" fmla="*/ 2042048 w 5421466"/>
                <a:gd name="connsiteY37" fmla="*/ 4715366 h 7017706"/>
                <a:gd name="connsiteX38" fmla="*/ 2984729 w 5421466"/>
                <a:gd name="connsiteY38" fmla="*/ 5026451 h 7017706"/>
                <a:gd name="connsiteX39" fmla="*/ 3003582 w 5421466"/>
                <a:gd name="connsiteY39" fmla="*/ 5026451 h 7017706"/>
                <a:gd name="connsiteX40" fmla="*/ 2315426 w 5421466"/>
                <a:gd name="connsiteY40" fmla="*/ 5092438 h 7017706"/>
                <a:gd name="connsiteX41" fmla="*/ 1495294 w 5421466"/>
                <a:gd name="connsiteY41" fmla="*/ 4922756 h 7017706"/>
                <a:gd name="connsiteX42" fmla="*/ 760003 w 5421466"/>
                <a:gd name="connsiteY42" fmla="*/ 4187465 h 7017706"/>
                <a:gd name="connsiteX43" fmla="*/ 260382 w 5421466"/>
                <a:gd name="connsiteY43" fmla="*/ 3291919 h 7017706"/>
                <a:gd name="connsiteX44" fmla="*/ 5859 w 5421466"/>
                <a:gd name="connsiteY44" fmla="*/ 2924273 h 7017706"/>
                <a:gd name="connsiteX45" fmla="*/ 109554 w 5421466"/>
                <a:gd name="connsiteY45" fmla="*/ 3518162 h 7017706"/>
                <a:gd name="connsiteX46" fmla="*/ 420638 w 5421466"/>
                <a:gd name="connsiteY46" fmla="*/ 4922756 h 7017706"/>
                <a:gd name="connsiteX47" fmla="*/ 910832 w 5421466"/>
                <a:gd name="connsiteY47" fmla="*/ 5544925 h 7017706"/>
                <a:gd name="connsiteX48" fmla="*/ 1523574 w 5421466"/>
                <a:gd name="connsiteY48" fmla="*/ 5761741 h 7017706"/>
                <a:gd name="connsiteX49" fmla="*/ 2287145 w 5421466"/>
                <a:gd name="connsiteY49" fmla="*/ 5724034 h 7017706"/>
                <a:gd name="connsiteX50" fmla="*/ 3720020 w 5421466"/>
                <a:gd name="connsiteY50" fmla="*/ 5516644 h 7017706"/>
                <a:gd name="connsiteX51" fmla="*/ 3701166 w 5421466"/>
                <a:gd name="connsiteY51" fmla="*/ 5563778 h 7017706"/>
                <a:gd name="connsiteX52" fmla="*/ 3503203 w 5421466"/>
                <a:gd name="connsiteY52" fmla="*/ 6129387 h 7017706"/>
                <a:gd name="connsiteX53" fmla="*/ 3456069 w 5421466"/>
                <a:gd name="connsiteY53" fmla="*/ 6091679 h 7017706"/>
                <a:gd name="connsiteX0" fmla="*/ 3418362 w 5421466"/>
                <a:gd name="connsiteY0" fmla="*/ 6148240 h 7017706"/>
                <a:gd name="connsiteX1" fmla="*/ 4455310 w 5421466"/>
                <a:gd name="connsiteY1" fmla="*/ 6044545 h 7017706"/>
                <a:gd name="connsiteX2" fmla="*/ 4455310 w 5421466"/>
                <a:gd name="connsiteY2" fmla="*/ 6035119 h 7017706"/>
                <a:gd name="connsiteX3" fmla="*/ 4172506 w 5421466"/>
                <a:gd name="connsiteY3" fmla="*/ 5431803 h 7017706"/>
                <a:gd name="connsiteX4" fmla="*/ 4181933 w 5421466"/>
                <a:gd name="connsiteY4" fmla="*/ 5337535 h 7017706"/>
                <a:gd name="connsiteX5" fmla="*/ 4596712 w 5421466"/>
                <a:gd name="connsiteY5" fmla="*/ 4932183 h 7017706"/>
                <a:gd name="connsiteX6" fmla="*/ 5058626 w 5421466"/>
                <a:gd name="connsiteY6" fmla="*/ 3800966 h 7017706"/>
                <a:gd name="connsiteX7" fmla="*/ 5416844 w 5421466"/>
                <a:gd name="connsiteY7" fmla="*/ 2735737 h 7017706"/>
                <a:gd name="connsiteX8" fmla="*/ 5209455 w 5421466"/>
                <a:gd name="connsiteY8" fmla="*/ 2801725 h 7017706"/>
                <a:gd name="connsiteX9" fmla="*/ 4493017 w 5421466"/>
                <a:gd name="connsiteY9" fmla="*/ 3169370 h 7017706"/>
                <a:gd name="connsiteX10" fmla="*/ 3691739 w 5421466"/>
                <a:gd name="connsiteY10" fmla="*/ 4074343 h 7017706"/>
                <a:gd name="connsiteX11" fmla="*/ 3757727 w 5421466"/>
                <a:gd name="connsiteY11" fmla="*/ 3546442 h 7017706"/>
                <a:gd name="connsiteX12" fmla="*/ 4087665 w 5421466"/>
                <a:gd name="connsiteY12" fmla="*/ 2009873 h 7017706"/>
                <a:gd name="connsiteX13" fmla="*/ 4285628 w 5421466"/>
                <a:gd name="connsiteY13" fmla="*/ 1302863 h 7017706"/>
                <a:gd name="connsiteX14" fmla="*/ 4313908 w 5421466"/>
                <a:gd name="connsiteY14" fmla="*/ 963498 h 7017706"/>
                <a:gd name="connsiteX15" fmla="*/ 4049958 w 5421466"/>
                <a:gd name="connsiteY15" fmla="*/ 1199168 h 7017706"/>
                <a:gd name="connsiteX16" fmla="*/ 3569191 w 5421466"/>
                <a:gd name="connsiteY16" fmla="*/ 1840191 h 7017706"/>
                <a:gd name="connsiteX17" fmla="*/ 3408935 w 5421466"/>
                <a:gd name="connsiteY17" fmla="*/ 2349238 h 7017706"/>
                <a:gd name="connsiteX18" fmla="*/ 3324094 w 5421466"/>
                <a:gd name="connsiteY18" fmla="*/ 3518162 h 7017706"/>
                <a:gd name="connsiteX19" fmla="*/ 3267533 w 5421466"/>
                <a:gd name="connsiteY19" fmla="*/ 4093197 h 7017706"/>
                <a:gd name="connsiteX20" fmla="*/ 3267533 w 5421466"/>
                <a:gd name="connsiteY20" fmla="*/ 3885807 h 7017706"/>
                <a:gd name="connsiteX21" fmla="*/ 3069570 w 5421466"/>
                <a:gd name="connsiteY21" fmla="*/ 3188224 h 7017706"/>
                <a:gd name="connsiteX22" fmla="*/ 2428547 w 5421466"/>
                <a:gd name="connsiteY22" fmla="*/ 1604521 h 7017706"/>
                <a:gd name="connsiteX23" fmla="*/ 2042048 w 5421466"/>
                <a:gd name="connsiteY23" fmla="*/ 680694 h 7017706"/>
                <a:gd name="connsiteX24" fmla="*/ 1976061 w 5421466"/>
                <a:gd name="connsiteY24" fmla="*/ 237634 h 7017706"/>
                <a:gd name="connsiteX25" fmla="*/ 1853512 w 5421466"/>
                <a:gd name="connsiteY25" fmla="*/ 1964 h 7017706"/>
                <a:gd name="connsiteX26" fmla="*/ 1674403 w 5421466"/>
                <a:gd name="connsiteY26" fmla="*/ 360183 h 7017706"/>
                <a:gd name="connsiteX27" fmla="*/ 1504721 w 5421466"/>
                <a:gd name="connsiteY27" fmla="*/ 1415985 h 7017706"/>
                <a:gd name="connsiteX28" fmla="*/ 1919500 w 5421466"/>
                <a:gd name="connsiteY28" fmla="*/ 2745164 h 7017706"/>
                <a:gd name="connsiteX29" fmla="*/ 2503962 w 5421466"/>
                <a:gd name="connsiteY29" fmla="*/ 3885807 h 7017706"/>
                <a:gd name="connsiteX30" fmla="*/ 2343706 w 5421466"/>
                <a:gd name="connsiteY30" fmla="*/ 3734978 h 7017706"/>
                <a:gd name="connsiteX31" fmla="*/ 1259624 w 5421466"/>
                <a:gd name="connsiteY31" fmla="*/ 2566055 h 7017706"/>
                <a:gd name="connsiteX32" fmla="*/ 760003 w 5421466"/>
                <a:gd name="connsiteY32" fmla="*/ 2019300 h 7017706"/>
                <a:gd name="connsiteX33" fmla="*/ 213248 w 5421466"/>
                <a:gd name="connsiteY33" fmla="*/ 1510253 h 7017706"/>
                <a:gd name="connsiteX34" fmla="*/ 213248 w 5421466"/>
                <a:gd name="connsiteY34" fmla="*/ 1642228 h 7017706"/>
                <a:gd name="connsiteX35" fmla="*/ 694015 w 5421466"/>
                <a:gd name="connsiteY35" fmla="*/ 2980834 h 7017706"/>
                <a:gd name="connsiteX36" fmla="*/ 1287904 w 5421466"/>
                <a:gd name="connsiteY36" fmla="*/ 4102624 h 7017706"/>
                <a:gd name="connsiteX37" fmla="*/ 2042048 w 5421466"/>
                <a:gd name="connsiteY37" fmla="*/ 4715366 h 7017706"/>
                <a:gd name="connsiteX38" fmla="*/ 2984729 w 5421466"/>
                <a:gd name="connsiteY38" fmla="*/ 5026451 h 7017706"/>
                <a:gd name="connsiteX39" fmla="*/ 2315426 w 5421466"/>
                <a:gd name="connsiteY39" fmla="*/ 5092438 h 7017706"/>
                <a:gd name="connsiteX40" fmla="*/ 1495294 w 5421466"/>
                <a:gd name="connsiteY40" fmla="*/ 4922756 h 7017706"/>
                <a:gd name="connsiteX41" fmla="*/ 760003 w 5421466"/>
                <a:gd name="connsiteY41" fmla="*/ 4187465 h 7017706"/>
                <a:gd name="connsiteX42" fmla="*/ 260382 w 5421466"/>
                <a:gd name="connsiteY42" fmla="*/ 3291919 h 7017706"/>
                <a:gd name="connsiteX43" fmla="*/ 5859 w 5421466"/>
                <a:gd name="connsiteY43" fmla="*/ 2924273 h 7017706"/>
                <a:gd name="connsiteX44" fmla="*/ 109554 w 5421466"/>
                <a:gd name="connsiteY44" fmla="*/ 3518162 h 7017706"/>
                <a:gd name="connsiteX45" fmla="*/ 420638 w 5421466"/>
                <a:gd name="connsiteY45" fmla="*/ 4922756 h 7017706"/>
                <a:gd name="connsiteX46" fmla="*/ 910832 w 5421466"/>
                <a:gd name="connsiteY46" fmla="*/ 5544925 h 7017706"/>
                <a:gd name="connsiteX47" fmla="*/ 1523574 w 5421466"/>
                <a:gd name="connsiteY47" fmla="*/ 5761741 h 7017706"/>
                <a:gd name="connsiteX48" fmla="*/ 2287145 w 5421466"/>
                <a:gd name="connsiteY48" fmla="*/ 5724034 h 7017706"/>
                <a:gd name="connsiteX49" fmla="*/ 3720020 w 5421466"/>
                <a:gd name="connsiteY49" fmla="*/ 5516644 h 7017706"/>
                <a:gd name="connsiteX50" fmla="*/ 3701166 w 5421466"/>
                <a:gd name="connsiteY50" fmla="*/ 5563778 h 7017706"/>
                <a:gd name="connsiteX51" fmla="*/ 3503203 w 5421466"/>
                <a:gd name="connsiteY51" fmla="*/ 6129387 h 7017706"/>
                <a:gd name="connsiteX52" fmla="*/ 3456069 w 5421466"/>
                <a:gd name="connsiteY52" fmla="*/ 6091679 h 7017706"/>
                <a:gd name="connsiteX0" fmla="*/ 3418362 w 5421466"/>
                <a:gd name="connsiteY0" fmla="*/ 6148240 h 7017706"/>
                <a:gd name="connsiteX1" fmla="*/ 4455310 w 5421466"/>
                <a:gd name="connsiteY1" fmla="*/ 6044545 h 7017706"/>
                <a:gd name="connsiteX2" fmla="*/ 4455310 w 5421466"/>
                <a:gd name="connsiteY2" fmla="*/ 6035119 h 7017706"/>
                <a:gd name="connsiteX3" fmla="*/ 4172506 w 5421466"/>
                <a:gd name="connsiteY3" fmla="*/ 5431803 h 7017706"/>
                <a:gd name="connsiteX4" fmla="*/ 4181933 w 5421466"/>
                <a:gd name="connsiteY4" fmla="*/ 5337535 h 7017706"/>
                <a:gd name="connsiteX5" fmla="*/ 4596712 w 5421466"/>
                <a:gd name="connsiteY5" fmla="*/ 4932183 h 7017706"/>
                <a:gd name="connsiteX6" fmla="*/ 5058626 w 5421466"/>
                <a:gd name="connsiteY6" fmla="*/ 3800966 h 7017706"/>
                <a:gd name="connsiteX7" fmla="*/ 5416844 w 5421466"/>
                <a:gd name="connsiteY7" fmla="*/ 2735737 h 7017706"/>
                <a:gd name="connsiteX8" fmla="*/ 5209455 w 5421466"/>
                <a:gd name="connsiteY8" fmla="*/ 2801725 h 7017706"/>
                <a:gd name="connsiteX9" fmla="*/ 4493017 w 5421466"/>
                <a:gd name="connsiteY9" fmla="*/ 3169370 h 7017706"/>
                <a:gd name="connsiteX10" fmla="*/ 3691739 w 5421466"/>
                <a:gd name="connsiteY10" fmla="*/ 4074343 h 7017706"/>
                <a:gd name="connsiteX11" fmla="*/ 3757727 w 5421466"/>
                <a:gd name="connsiteY11" fmla="*/ 3546442 h 7017706"/>
                <a:gd name="connsiteX12" fmla="*/ 4087665 w 5421466"/>
                <a:gd name="connsiteY12" fmla="*/ 2009873 h 7017706"/>
                <a:gd name="connsiteX13" fmla="*/ 4285628 w 5421466"/>
                <a:gd name="connsiteY13" fmla="*/ 1302863 h 7017706"/>
                <a:gd name="connsiteX14" fmla="*/ 4313908 w 5421466"/>
                <a:gd name="connsiteY14" fmla="*/ 963498 h 7017706"/>
                <a:gd name="connsiteX15" fmla="*/ 4049958 w 5421466"/>
                <a:gd name="connsiteY15" fmla="*/ 1199168 h 7017706"/>
                <a:gd name="connsiteX16" fmla="*/ 3569191 w 5421466"/>
                <a:gd name="connsiteY16" fmla="*/ 1840191 h 7017706"/>
                <a:gd name="connsiteX17" fmla="*/ 3408935 w 5421466"/>
                <a:gd name="connsiteY17" fmla="*/ 2349238 h 7017706"/>
                <a:gd name="connsiteX18" fmla="*/ 3324094 w 5421466"/>
                <a:gd name="connsiteY18" fmla="*/ 3518162 h 7017706"/>
                <a:gd name="connsiteX19" fmla="*/ 3267533 w 5421466"/>
                <a:gd name="connsiteY19" fmla="*/ 4093197 h 7017706"/>
                <a:gd name="connsiteX20" fmla="*/ 3267533 w 5421466"/>
                <a:gd name="connsiteY20" fmla="*/ 3885807 h 7017706"/>
                <a:gd name="connsiteX21" fmla="*/ 3069570 w 5421466"/>
                <a:gd name="connsiteY21" fmla="*/ 3188224 h 7017706"/>
                <a:gd name="connsiteX22" fmla="*/ 2428547 w 5421466"/>
                <a:gd name="connsiteY22" fmla="*/ 1604521 h 7017706"/>
                <a:gd name="connsiteX23" fmla="*/ 2042048 w 5421466"/>
                <a:gd name="connsiteY23" fmla="*/ 680694 h 7017706"/>
                <a:gd name="connsiteX24" fmla="*/ 1976061 w 5421466"/>
                <a:gd name="connsiteY24" fmla="*/ 237634 h 7017706"/>
                <a:gd name="connsiteX25" fmla="*/ 1853512 w 5421466"/>
                <a:gd name="connsiteY25" fmla="*/ 1964 h 7017706"/>
                <a:gd name="connsiteX26" fmla="*/ 1674403 w 5421466"/>
                <a:gd name="connsiteY26" fmla="*/ 360183 h 7017706"/>
                <a:gd name="connsiteX27" fmla="*/ 1504721 w 5421466"/>
                <a:gd name="connsiteY27" fmla="*/ 1415985 h 7017706"/>
                <a:gd name="connsiteX28" fmla="*/ 1919500 w 5421466"/>
                <a:gd name="connsiteY28" fmla="*/ 2745164 h 7017706"/>
                <a:gd name="connsiteX29" fmla="*/ 2503962 w 5421466"/>
                <a:gd name="connsiteY29" fmla="*/ 3885807 h 7017706"/>
                <a:gd name="connsiteX30" fmla="*/ 2343706 w 5421466"/>
                <a:gd name="connsiteY30" fmla="*/ 3734978 h 7017706"/>
                <a:gd name="connsiteX31" fmla="*/ 1259624 w 5421466"/>
                <a:gd name="connsiteY31" fmla="*/ 2566055 h 7017706"/>
                <a:gd name="connsiteX32" fmla="*/ 760003 w 5421466"/>
                <a:gd name="connsiteY32" fmla="*/ 2019300 h 7017706"/>
                <a:gd name="connsiteX33" fmla="*/ 213248 w 5421466"/>
                <a:gd name="connsiteY33" fmla="*/ 1510253 h 7017706"/>
                <a:gd name="connsiteX34" fmla="*/ 213248 w 5421466"/>
                <a:gd name="connsiteY34" fmla="*/ 1642228 h 7017706"/>
                <a:gd name="connsiteX35" fmla="*/ 694015 w 5421466"/>
                <a:gd name="connsiteY35" fmla="*/ 2980834 h 7017706"/>
                <a:gd name="connsiteX36" fmla="*/ 1287904 w 5421466"/>
                <a:gd name="connsiteY36" fmla="*/ 4102624 h 7017706"/>
                <a:gd name="connsiteX37" fmla="*/ 2042048 w 5421466"/>
                <a:gd name="connsiteY37" fmla="*/ 4715366 h 7017706"/>
                <a:gd name="connsiteX38" fmla="*/ 2984729 w 5421466"/>
                <a:gd name="connsiteY38" fmla="*/ 5026451 h 7017706"/>
                <a:gd name="connsiteX39" fmla="*/ 2315426 w 5421466"/>
                <a:gd name="connsiteY39" fmla="*/ 5092438 h 7017706"/>
                <a:gd name="connsiteX40" fmla="*/ 1495294 w 5421466"/>
                <a:gd name="connsiteY40" fmla="*/ 4922756 h 7017706"/>
                <a:gd name="connsiteX41" fmla="*/ 760003 w 5421466"/>
                <a:gd name="connsiteY41" fmla="*/ 4187465 h 7017706"/>
                <a:gd name="connsiteX42" fmla="*/ 260382 w 5421466"/>
                <a:gd name="connsiteY42" fmla="*/ 3291919 h 7017706"/>
                <a:gd name="connsiteX43" fmla="*/ 5859 w 5421466"/>
                <a:gd name="connsiteY43" fmla="*/ 2924273 h 7017706"/>
                <a:gd name="connsiteX44" fmla="*/ 109554 w 5421466"/>
                <a:gd name="connsiteY44" fmla="*/ 3518162 h 7017706"/>
                <a:gd name="connsiteX45" fmla="*/ 420638 w 5421466"/>
                <a:gd name="connsiteY45" fmla="*/ 4922756 h 7017706"/>
                <a:gd name="connsiteX46" fmla="*/ 910832 w 5421466"/>
                <a:gd name="connsiteY46" fmla="*/ 5544925 h 7017706"/>
                <a:gd name="connsiteX47" fmla="*/ 1523574 w 5421466"/>
                <a:gd name="connsiteY47" fmla="*/ 5761741 h 7017706"/>
                <a:gd name="connsiteX48" fmla="*/ 2287145 w 5421466"/>
                <a:gd name="connsiteY48" fmla="*/ 5724034 h 7017706"/>
                <a:gd name="connsiteX49" fmla="*/ 3720020 w 5421466"/>
                <a:gd name="connsiteY49" fmla="*/ 5516644 h 7017706"/>
                <a:gd name="connsiteX50" fmla="*/ 3701166 w 5421466"/>
                <a:gd name="connsiteY50" fmla="*/ 5563778 h 7017706"/>
                <a:gd name="connsiteX51" fmla="*/ 3503203 w 5421466"/>
                <a:gd name="connsiteY51" fmla="*/ 6129387 h 7017706"/>
                <a:gd name="connsiteX52" fmla="*/ 3456069 w 5421466"/>
                <a:gd name="connsiteY52" fmla="*/ 6091679 h 7017706"/>
                <a:gd name="connsiteX0" fmla="*/ 3418362 w 5421466"/>
                <a:gd name="connsiteY0" fmla="*/ 6148240 h 7017706"/>
                <a:gd name="connsiteX1" fmla="*/ 4455310 w 5421466"/>
                <a:gd name="connsiteY1" fmla="*/ 6044545 h 7017706"/>
                <a:gd name="connsiteX2" fmla="*/ 4455310 w 5421466"/>
                <a:gd name="connsiteY2" fmla="*/ 6035119 h 7017706"/>
                <a:gd name="connsiteX3" fmla="*/ 4172506 w 5421466"/>
                <a:gd name="connsiteY3" fmla="*/ 5431803 h 7017706"/>
                <a:gd name="connsiteX4" fmla="*/ 4181933 w 5421466"/>
                <a:gd name="connsiteY4" fmla="*/ 5337535 h 7017706"/>
                <a:gd name="connsiteX5" fmla="*/ 4596712 w 5421466"/>
                <a:gd name="connsiteY5" fmla="*/ 4932183 h 7017706"/>
                <a:gd name="connsiteX6" fmla="*/ 5058626 w 5421466"/>
                <a:gd name="connsiteY6" fmla="*/ 3800966 h 7017706"/>
                <a:gd name="connsiteX7" fmla="*/ 5416844 w 5421466"/>
                <a:gd name="connsiteY7" fmla="*/ 2735737 h 7017706"/>
                <a:gd name="connsiteX8" fmla="*/ 5209455 w 5421466"/>
                <a:gd name="connsiteY8" fmla="*/ 2801725 h 7017706"/>
                <a:gd name="connsiteX9" fmla="*/ 4493017 w 5421466"/>
                <a:gd name="connsiteY9" fmla="*/ 3169370 h 7017706"/>
                <a:gd name="connsiteX10" fmla="*/ 3691739 w 5421466"/>
                <a:gd name="connsiteY10" fmla="*/ 4074343 h 7017706"/>
                <a:gd name="connsiteX11" fmla="*/ 3757727 w 5421466"/>
                <a:gd name="connsiteY11" fmla="*/ 3546442 h 7017706"/>
                <a:gd name="connsiteX12" fmla="*/ 4087665 w 5421466"/>
                <a:gd name="connsiteY12" fmla="*/ 2009873 h 7017706"/>
                <a:gd name="connsiteX13" fmla="*/ 4285628 w 5421466"/>
                <a:gd name="connsiteY13" fmla="*/ 1302863 h 7017706"/>
                <a:gd name="connsiteX14" fmla="*/ 4313908 w 5421466"/>
                <a:gd name="connsiteY14" fmla="*/ 963498 h 7017706"/>
                <a:gd name="connsiteX15" fmla="*/ 4049958 w 5421466"/>
                <a:gd name="connsiteY15" fmla="*/ 1199168 h 7017706"/>
                <a:gd name="connsiteX16" fmla="*/ 3569191 w 5421466"/>
                <a:gd name="connsiteY16" fmla="*/ 1840191 h 7017706"/>
                <a:gd name="connsiteX17" fmla="*/ 3408935 w 5421466"/>
                <a:gd name="connsiteY17" fmla="*/ 2349238 h 7017706"/>
                <a:gd name="connsiteX18" fmla="*/ 3324094 w 5421466"/>
                <a:gd name="connsiteY18" fmla="*/ 3518162 h 7017706"/>
                <a:gd name="connsiteX19" fmla="*/ 3267533 w 5421466"/>
                <a:gd name="connsiteY19" fmla="*/ 4093197 h 7017706"/>
                <a:gd name="connsiteX20" fmla="*/ 3267533 w 5421466"/>
                <a:gd name="connsiteY20" fmla="*/ 3885807 h 7017706"/>
                <a:gd name="connsiteX21" fmla="*/ 3069570 w 5421466"/>
                <a:gd name="connsiteY21" fmla="*/ 3188224 h 7017706"/>
                <a:gd name="connsiteX22" fmla="*/ 2428547 w 5421466"/>
                <a:gd name="connsiteY22" fmla="*/ 1604521 h 7017706"/>
                <a:gd name="connsiteX23" fmla="*/ 2042048 w 5421466"/>
                <a:gd name="connsiteY23" fmla="*/ 680694 h 7017706"/>
                <a:gd name="connsiteX24" fmla="*/ 1976061 w 5421466"/>
                <a:gd name="connsiteY24" fmla="*/ 237634 h 7017706"/>
                <a:gd name="connsiteX25" fmla="*/ 1853512 w 5421466"/>
                <a:gd name="connsiteY25" fmla="*/ 1964 h 7017706"/>
                <a:gd name="connsiteX26" fmla="*/ 1674403 w 5421466"/>
                <a:gd name="connsiteY26" fmla="*/ 360183 h 7017706"/>
                <a:gd name="connsiteX27" fmla="*/ 1504721 w 5421466"/>
                <a:gd name="connsiteY27" fmla="*/ 1415985 h 7017706"/>
                <a:gd name="connsiteX28" fmla="*/ 1919500 w 5421466"/>
                <a:gd name="connsiteY28" fmla="*/ 2745164 h 7017706"/>
                <a:gd name="connsiteX29" fmla="*/ 2503962 w 5421466"/>
                <a:gd name="connsiteY29" fmla="*/ 3885807 h 7017706"/>
                <a:gd name="connsiteX30" fmla="*/ 2343706 w 5421466"/>
                <a:gd name="connsiteY30" fmla="*/ 3734978 h 7017706"/>
                <a:gd name="connsiteX31" fmla="*/ 1259624 w 5421466"/>
                <a:gd name="connsiteY31" fmla="*/ 2566055 h 7017706"/>
                <a:gd name="connsiteX32" fmla="*/ 760003 w 5421466"/>
                <a:gd name="connsiteY32" fmla="*/ 2019300 h 7017706"/>
                <a:gd name="connsiteX33" fmla="*/ 213248 w 5421466"/>
                <a:gd name="connsiteY33" fmla="*/ 1510253 h 7017706"/>
                <a:gd name="connsiteX34" fmla="*/ 213248 w 5421466"/>
                <a:gd name="connsiteY34" fmla="*/ 1642228 h 7017706"/>
                <a:gd name="connsiteX35" fmla="*/ 694015 w 5421466"/>
                <a:gd name="connsiteY35" fmla="*/ 2980834 h 7017706"/>
                <a:gd name="connsiteX36" fmla="*/ 1287904 w 5421466"/>
                <a:gd name="connsiteY36" fmla="*/ 4102624 h 7017706"/>
                <a:gd name="connsiteX37" fmla="*/ 2042048 w 5421466"/>
                <a:gd name="connsiteY37" fmla="*/ 4715366 h 7017706"/>
                <a:gd name="connsiteX38" fmla="*/ 2984729 w 5421466"/>
                <a:gd name="connsiteY38" fmla="*/ 5026451 h 7017706"/>
                <a:gd name="connsiteX39" fmla="*/ 2315426 w 5421466"/>
                <a:gd name="connsiteY39" fmla="*/ 5092438 h 7017706"/>
                <a:gd name="connsiteX40" fmla="*/ 1495294 w 5421466"/>
                <a:gd name="connsiteY40" fmla="*/ 4922756 h 7017706"/>
                <a:gd name="connsiteX41" fmla="*/ 760003 w 5421466"/>
                <a:gd name="connsiteY41" fmla="*/ 4187465 h 7017706"/>
                <a:gd name="connsiteX42" fmla="*/ 260382 w 5421466"/>
                <a:gd name="connsiteY42" fmla="*/ 3291919 h 7017706"/>
                <a:gd name="connsiteX43" fmla="*/ 5859 w 5421466"/>
                <a:gd name="connsiteY43" fmla="*/ 2924273 h 7017706"/>
                <a:gd name="connsiteX44" fmla="*/ 109554 w 5421466"/>
                <a:gd name="connsiteY44" fmla="*/ 3518162 h 7017706"/>
                <a:gd name="connsiteX45" fmla="*/ 420638 w 5421466"/>
                <a:gd name="connsiteY45" fmla="*/ 4922756 h 7017706"/>
                <a:gd name="connsiteX46" fmla="*/ 910832 w 5421466"/>
                <a:gd name="connsiteY46" fmla="*/ 5544925 h 7017706"/>
                <a:gd name="connsiteX47" fmla="*/ 1523574 w 5421466"/>
                <a:gd name="connsiteY47" fmla="*/ 5761741 h 7017706"/>
                <a:gd name="connsiteX48" fmla="*/ 2287145 w 5421466"/>
                <a:gd name="connsiteY48" fmla="*/ 5724034 h 7017706"/>
                <a:gd name="connsiteX49" fmla="*/ 3609909 w 5421466"/>
                <a:gd name="connsiteY49" fmla="*/ 5516644 h 7017706"/>
                <a:gd name="connsiteX50" fmla="*/ 3701166 w 5421466"/>
                <a:gd name="connsiteY50" fmla="*/ 5563778 h 7017706"/>
                <a:gd name="connsiteX51" fmla="*/ 3503203 w 5421466"/>
                <a:gd name="connsiteY51" fmla="*/ 6129387 h 7017706"/>
                <a:gd name="connsiteX52" fmla="*/ 3456069 w 5421466"/>
                <a:gd name="connsiteY52" fmla="*/ 6091679 h 7017706"/>
                <a:gd name="connsiteX0" fmla="*/ 3418362 w 5421466"/>
                <a:gd name="connsiteY0" fmla="*/ 6148240 h 6148240"/>
                <a:gd name="connsiteX1" fmla="*/ 4455310 w 5421466"/>
                <a:gd name="connsiteY1" fmla="*/ 6044545 h 6148240"/>
                <a:gd name="connsiteX2" fmla="*/ 4455310 w 5421466"/>
                <a:gd name="connsiteY2" fmla="*/ 6035119 h 6148240"/>
                <a:gd name="connsiteX3" fmla="*/ 4172506 w 5421466"/>
                <a:gd name="connsiteY3" fmla="*/ 5431803 h 6148240"/>
                <a:gd name="connsiteX4" fmla="*/ 4181933 w 5421466"/>
                <a:gd name="connsiteY4" fmla="*/ 5337535 h 6148240"/>
                <a:gd name="connsiteX5" fmla="*/ 4596712 w 5421466"/>
                <a:gd name="connsiteY5" fmla="*/ 4932183 h 6148240"/>
                <a:gd name="connsiteX6" fmla="*/ 5058626 w 5421466"/>
                <a:gd name="connsiteY6" fmla="*/ 3800966 h 6148240"/>
                <a:gd name="connsiteX7" fmla="*/ 5416844 w 5421466"/>
                <a:gd name="connsiteY7" fmla="*/ 2735737 h 6148240"/>
                <a:gd name="connsiteX8" fmla="*/ 5209455 w 5421466"/>
                <a:gd name="connsiteY8" fmla="*/ 2801725 h 6148240"/>
                <a:gd name="connsiteX9" fmla="*/ 4493017 w 5421466"/>
                <a:gd name="connsiteY9" fmla="*/ 3169370 h 6148240"/>
                <a:gd name="connsiteX10" fmla="*/ 3691739 w 5421466"/>
                <a:gd name="connsiteY10" fmla="*/ 4074343 h 6148240"/>
                <a:gd name="connsiteX11" fmla="*/ 3757727 w 5421466"/>
                <a:gd name="connsiteY11" fmla="*/ 3546442 h 6148240"/>
                <a:gd name="connsiteX12" fmla="*/ 4087665 w 5421466"/>
                <a:gd name="connsiteY12" fmla="*/ 2009873 h 6148240"/>
                <a:gd name="connsiteX13" fmla="*/ 4285628 w 5421466"/>
                <a:gd name="connsiteY13" fmla="*/ 1302863 h 6148240"/>
                <a:gd name="connsiteX14" fmla="*/ 4313908 w 5421466"/>
                <a:gd name="connsiteY14" fmla="*/ 963498 h 6148240"/>
                <a:gd name="connsiteX15" fmla="*/ 4049958 w 5421466"/>
                <a:gd name="connsiteY15" fmla="*/ 1199168 h 6148240"/>
                <a:gd name="connsiteX16" fmla="*/ 3569191 w 5421466"/>
                <a:gd name="connsiteY16" fmla="*/ 1840191 h 6148240"/>
                <a:gd name="connsiteX17" fmla="*/ 3408935 w 5421466"/>
                <a:gd name="connsiteY17" fmla="*/ 2349238 h 6148240"/>
                <a:gd name="connsiteX18" fmla="*/ 3324094 w 5421466"/>
                <a:gd name="connsiteY18" fmla="*/ 3518162 h 6148240"/>
                <a:gd name="connsiteX19" fmla="*/ 3267533 w 5421466"/>
                <a:gd name="connsiteY19" fmla="*/ 4093197 h 6148240"/>
                <a:gd name="connsiteX20" fmla="*/ 3267533 w 5421466"/>
                <a:gd name="connsiteY20" fmla="*/ 3885807 h 6148240"/>
                <a:gd name="connsiteX21" fmla="*/ 3069570 w 5421466"/>
                <a:gd name="connsiteY21" fmla="*/ 3188224 h 6148240"/>
                <a:gd name="connsiteX22" fmla="*/ 2428547 w 5421466"/>
                <a:gd name="connsiteY22" fmla="*/ 1604521 h 6148240"/>
                <a:gd name="connsiteX23" fmla="*/ 2042048 w 5421466"/>
                <a:gd name="connsiteY23" fmla="*/ 680694 h 6148240"/>
                <a:gd name="connsiteX24" fmla="*/ 1976061 w 5421466"/>
                <a:gd name="connsiteY24" fmla="*/ 237634 h 6148240"/>
                <a:gd name="connsiteX25" fmla="*/ 1853512 w 5421466"/>
                <a:gd name="connsiteY25" fmla="*/ 1964 h 6148240"/>
                <a:gd name="connsiteX26" fmla="*/ 1674403 w 5421466"/>
                <a:gd name="connsiteY26" fmla="*/ 360183 h 6148240"/>
                <a:gd name="connsiteX27" fmla="*/ 1504721 w 5421466"/>
                <a:gd name="connsiteY27" fmla="*/ 1415985 h 6148240"/>
                <a:gd name="connsiteX28" fmla="*/ 1919500 w 5421466"/>
                <a:gd name="connsiteY28" fmla="*/ 2745164 h 6148240"/>
                <a:gd name="connsiteX29" fmla="*/ 2503962 w 5421466"/>
                <a:gd name="connsiteY29" fmla="*/ 3885807 h 6148240"/>
                <a:gd name="connsiteX30" fmla="*/ 2343706 w 5421466"/>
                <a:gd name="connsiteY30" fmla="*/ 3734978 h 6148240"/>
                <a:gd name="connsiteX31" fmla="*/ 1259624 w 5421466"/>
                <a:gd name="connsiteY31" fmla="*/ 2566055 h 6148240"/>
                <a:gd name="connsiteX32" fmla="*/ 760003 w 5421466"/>
                <a:gd name="connsiteY32" fmla="*/ 2019300 h 6148240"/>
                <a:gd name="connsiteX33" fmla="*/ 213248 w 5421466"/>
                <a:gd name="connsiteY33" fmla="*/ 1510253 h 6148240"/>
                <a:gd name="connsiteX34" fmla="*/ 213248 w 5421466"/>
                <a:gd name="connsiteY34" fmla="*/ 1642228 h 6148240"/>
                <a:gd name="connsiteX35" fmla="*/ 694015 w 5421466"/>
                <a:gd name="connsiteY35" fmla="*/ 2980834 h 6148240"/>
                <a:gd name="connsiteX36" fmla="*/ 1287904 w 5421466"/>
                <a:gd name="connsiteY36" fmla="*/ 4102624 h 6148240"/>
                <a:gd name="connsiteX37" fmla="*/ 2042048 w 5421466"/>
                <a:gd name="connsiteY37" fmla="*/ 4715366 h 6148240"/>
                <a:gd name="connsiteX38" fmla="*/ 2984729 w 5421466"/>
                <a:gd name="connsiteY38" fmla="*/ 5026451 h 6148240"/>
                <a:gd name="connsiteX39" fmla="*/ 2315426 w 5421466"/>
                <a:gd name="connsiteY39" fmla="*/ 5092438 h 6148240"/>
                <a:gd name="connsiteX40" fmla="*/ 1495294 w 5421466"/>
                <a:gd name="connsiteY40" fmla="*/ 4922756 h 6148240"/>
                <a:gd name="connsiteX41" fmla="*/ 760003 w 5421466"/>
                <a:gd name="connsiteY41" fmla="*/ 4187465 h 6148240"/>
                <a:gd name="connsiteX42" fmla="*/ 260382 w 5421466"/>
                <a:gd name="connsiteY42" fmla="*/ 3291919 h 6148240"/>
                <a:gd name="connsiteX43" fmla="*/ 5859 w 5421466"/>
                <a:gd name="connsiteY43" fmla="*/ 2924273 h 6148240"/>
                <a:gd name="connsiteX44" fmla="*/ 109554 w 5421466"/>
                <a:gd name="connsiteY44" fmla="*/ 3518162 h 6148240"/>
                <a:gd name="connsiteX45" fmla="*/ 420638 w 5421466"/>
                <a:gd name="connsiteY45" fmla="*/ 4922756 h 6148240"/>
                <a:gd name="connsiteX46" fmla="*/ 910832 w 5421466"/>
                <a:gd name="connsiteY46" fmla="*/ 5544925 h 6148240"/>
                <a:gd name="connsiteX47" fmla="*/ 1523574 w 5421466"/>
                <a:gd name="connsiteY47" fmla="*/ 5761741 h 6148240"/>
                <a:gd name="connsiteX48" fmla="*/ 2287145 w 5421466"/>
                <a:gd name="connsiteY48" fmla="*/ 5724034 h 6148240"/>
                <a:gd name="connsiteX49" fmla="*/ 3609909 w 5421466"/>
                <a:gd name="connsiteY49" fmla="*/ 5516644 h 6148240"/>
                <a:gd name="connsiteX50" fmla="*/ 3701166 w 5421466"/>
                <a:gd name="connsiteY50" fmla="*/ 5563778 h 6148240"/>
                <a:gd name="connsiteX51" fmla="*/ 3503203 w 5421466"/>
                <a:gd name="connsiteY51" fmla="*/ 6129387 h 6148240"/>
                <a:gd name="connsiteX0" fmla="*/ 4455310 w 5421466"/>
                <a:gd name="connsiteY0" fmla="*/ 6044545 h 6129387"/>
                <a:gd name="connsiteX1" fmla="*/ 4455310 w 5421466"/>
                <a:gd name="connsiteY1" fmla="*/ 6035119 h 6129387"/>
                <a:gd name="connsiteX2" fmla="*/ 4172506 w 5421466"/>
                <a:gd name="connsiteY2" fmla="*/ 5431803 h 6129387"/>
                <a:gd name="connsiteX3" fmla="*/ 4181933 w 5421466"/>
                <a:gd name="connsiteY3" fmla="*/ 5337535 h 6129387"/>
                <a:gd name="connsiteX4" fmla="*/ 4596712 w 5421466"/>
                <a:gd name="connsiteY4" fmla="*/ 4932183 h 6129387"/>
                <a:gd name="connsiteX5" fmla="*/ 5058626 w 5421466"/>
                <a:gd name="connsiteY5" fmla="*/ 3800966 h 6129387"/>
                <a:gd name="connsiteX6" fmla="*/ 5416844 w 5421466"/>
                <a:gd name="connsiteY6" fmla="*/ 2735737 h 6129387"/>
                <a:gd name="connsiteX7" fmla="*/ 5209455 w 5421466"/>
                <a:gd name="connsiteY7" fmla="*/ 2801725 h 6129387"/>
                <a:gd name="connsiteX8" fmla="*/ 4493017 w 5421466"/>
                <a:gd name="connsiteY8" fmla="*/ 3169370 h 6129387"/>
                <a:gd name="connsiteX9" fmla="*/ 3691739 w 5421466"/>
                <a:gd name="connsiteY9" fmla="*/ 4074343 h 6129387"/>
                <a:gd name="connsiteX10" fmla="*/ 3757727 w 5421466"/>
                <a:gd name="connsiteY10" fmla="*/ 3546442 h 6129387"/>
                <a:gd name="connsiteX11" fmla="*/ 4087665 w 5421466"/>
                <a:gd name="connsiteY11" fmla="*/ 2009873 h 6129387"/>
                <a:gd name="connsiteX12" fmla="*/ 4285628 w 5421466"/>
                <a:gd name="connsiteY12" fmla="*/ 1302863 h 6129387"/>
                <a:gd name="connsiteX13" fmla="*/ 4313908 w 5421466"/>
                <a:gd name="connsiteY13" fmla="*/ 963498 h 6129387"/>
                <a:gd name="connsiteX14" fmla="*/ 4049958 w 5421466"/>
                <a:gd name="connsiteY14" fmla="*/ 1199168 h 6129387"/>
                <a:gd name="connsiteX15" fmla="*/ 3569191 w 5421466"/>
                <a:gd name="connsiteY15" fmla="*/ 1840191 h 6129387"/>
                <a:gd name="connsiteX16" fmla="*/ 3408935 w 5421466"/>
                <a:gd name="connsiteY16" fmla="*/ 2349238 h 6129387"/>
                <a:gd name="connsiteX17" fmla="*/ 3324094 w 5421466"/>
                <a:gd name="connsiteY17" fmla="*/ 3518162 h 6129387"/>
                <a:gd name="connsiteX18" fmla="*/ 3267533 w 5421466"/>
                <a:gd name="connsiteY18" fmla="*/ 4093197 h 6129387"/>
                <a:gd name="connsiteX19" fmla="*/ 3267533 w 5421466"/>
                <a:gd name="connsiteY19" fmla="*/ 3885807 h 6129387"/>
                <a:gd name="connsiteX20" fmla="*/ 3069570 w 5421466"/>
                <a:gd name="connsiteY20" fmla="*/ 3188224 h 6129387"/>
                <a:gd name="connsiteX21" fmla="*/ 2428547 w 5421466"/>
                <a:gd name="connsiteY21" fmla="*/ 1604521 h 6129387"/>
                <a:gd name="connsiteX22" fmla="*/ 2042048 w 5421466"/>
                <a:gd name="connsiteY22" fmla="*/ 680694 h 6129387"/>
                <a:gd name="connsiteX23" fmla="*/ 1976061 w 5421466"/>
                <a:gd name="connsiteY23" fmla="*/ 237634 h 6129387"/>
                <a:gd name="connsiteX24" fmla="*/ 1853512 w 5421466"/>
                <a:gd name="connsiteY24" fmla="*/ 1964 h 6129387"/>
                <a:gd name="connsiteX25" fmla="*/ 1674403 w 5421466"/>
                <a:gd name="connsiteY25" fmla="*/ 360183 h 6129387"/>
                <a:gd name="connsiteX26" fmla="*/ 1504721 w 5421466"/>
                <a:gd name="connsiteY26" fmla="*/ 1415985 h 6129387"/>
                <a:gd name="connsiteX27" fmla="*/ 1919500 w 5421466"/>
                <a:gd name="connsiteY27" fmla="*/ 2745164 h 6129387"/>
                <a:gd name="connsiteX28" fmla="*/ 2503962 w 5421466"/>
                <a:gd name="connsiteY28" fmla="*/ 3885807 h 6129387"/>
                <a:gd name="connsiteX29" fmla="*/ 2343706 w 5421466"/>
                <a:gd name="connsiteY29" fmla="*/ 3734978 h 6129387"/>
                <a:gd name="connsiteX30" fmla="*/ 1259624 w 5421466"/>
                <a:gd name="connsiteY30" fmla="*/ 2566055 h 6129387"/>
                <a:gd name="connsiteX31" fmla="*/ 760003 w 5421466"/>
                <a:gd name="connsiteY31" fmla="*/ 2019300 h 6129387"/>
                <a:gd name="connsiteX32" fmla="*/ 213248 w 5421466"/>
                <a:gd name="connsiteY32" fmla="*/ 1510253 h 6129387"/>
                <a:gd name="connsiteX33" fmla="*/ 213248 w 5421466"/>
                <a:gd name="connsiteY33" fmla="*/ 1642228 h 6129387"/>
                <a:gd name="connsiteX34" fmla="*/ 694015 w 5421466"/>
                <a:gd name="connsiteY34" fmla="*/ 2980834 h 6129387"/>
                <a:gd name="connsiteX35" fmla="*/ 1287904 w 5421466"/>
                <a:gd name="connsiteY35" fmla="*/ 4102624 h 6129387"/>
                <a:gd name="connsiteX36" fmla="*/ 2042048 w 5421466"/>
                <a:gd name="connsiteY36" fmla="*/ 4715366 h 6129387"/>
                <a:gd name="connsiteX37" fmla="*/ 2984729 w 5421466"/>
                <a:gd name="connsiteY37" fmla="*/ 5026451 h 6129387"/>
                <a:gd name="connsiteX38" fmla="*/ 2315426 w 5421466"/>
                <a:gd name="connsiteY38" fmla="*/ 5092438 h 6129387"/>
                <a:gd name="connsiteX39" fmla="*/ 1495294 w 5421466"/>
                <a:gd name="connsiteY39" fmla="*/ 4922756 h 6129387"/>
                <a:gd name="connsiteX40" fmla="*/ 760003 w 5421466"/>
                <a:gd name="connsiteY40" fmla="*/ 4187465 h 6129387"/>
                <a:gd name="connsiteX41" fmla="*/ 260382 w 5421466"/>
                <a:gd name="connsiteY41" fmla="*/ 3291919 h 6129387"/>
                <a:gd name="connsiteX42" fmla="*/ 5859 w 5421466"/>
                <a:gd name="connsiteY42" fmla="*/ 2924273 h 6129387"/>
                <a:gd name="connsiteX43" fmla="*/ 109554 w 5421466"/>
                <a:gd name="connsiteY43" fmla="*/ 3518162 h 6129387"/>
                <a:gd name="connsiteX44" fmla="*/ 420638 w 5421466"/>
                <a:gd name="connsiteY44" fmla="*/ 4922756 h 6129387"/>
                <a:gd name="connsiteX45" fmla="*/ 910832 w 5421466"/>
                <a:gd name="connsiteY45" fmla="*/ 5544925 h 6129387"/>
                <a:gd name="connsiteX46" fmla="*/ 1523574 w 5421466"/>
                <a:gd name="connsiteY46" fmla="*/ 5761741 h 6129387"/>
                <a:gd name="connsiteX47" fmla="*/ 2287145 w 5421466"/>
                <a:gd name="connsiteY47" fmla="*/ 5724034 h 6129387"/>
                <a:gd name="connsiteX48" fmla="*/ 3609909 w 5421466"/>
                <a:gd name="connsiteY48" fmla="*/ 5516644 h 6129387"/>
                <a:gd name="connsiteX49" fmla="*/ 3701166 w 5421466"/>
                <a:gd name="connsiteY49" fmla="*/ 5563778 h 6129387"/>
                <a:gd name="connsiteX50" fmla="*/ 3503203 w 5421466"/>
                <a:gd name="connsiteY50" fmla="*/ 6129387 h 6129387"/>
                <a:gd name="connsiteX0" fmla="*/ 4455310 w 5421466"/>
                <a:gd name="connsiteY0" fmla="*/ 6044545 h 6129387"/>
                <a:gd name="connsiteX1" fmla="*/ 4172506 w 5421466"/>
                <a:gd name="connsiteY1" fmla="*/ 5431803 h 6129387"/>
                <a:gd name="connsiteX2" fmla="*/ 4181933 w 5421466"/>
                <a:gd name="connsiteY2" fmla="*/ 5337535 h 6129387"/>
                <a:gd name="connsiteX3" fmla="*/ 4596712 w 5421466"/>
                <a:gd name="connsiteY3" fmla="*/ 4932183 h 6129387"/>
                <a:gd name="connsiteX4" fmla="*/ 5058626 w 5421466"/>
                <a:gd name="connsiteY4" fmla="*/ 3800966 h 6129387"/>
                <a:gd name="connsiteX5" fmla="*/ 5416844 w 5421466"/>
                <a:gd name="connsiteY5" fmla="*/ 2735737 h 6129387"/>
                <a:gd name="connsiteX6" fmla="*/ 5209455 w 5421466"/>
                <a:gd name="connsiteY6" fmla="*/ 2801725 h 6129387"/>
                <a:gd name="connsiteX7" fmla="*/ 4493017 w 5421466"/>
                <a:gd name="connsiteY7" fmla="*/ 3169370 h 6129387"/>
                <a:gd name="connsiteX8" fmla="*/ 3691739 w 5421466"/>
                <a:gd name="connsiteY8" fmla="*/ 4074343 h 6129387"/>
                <a:gd name="connsiteX9" fmla="*/ 3757727 w 5421466"/>
                <a:gd name="connsiteY9" fmla="*/ 3546442 h 6129387"/>
                <a:gd name="connsiteX10" fmla="*/ 4087665 w 5421466"/>
                <a:gd name="connsiteY10" fmla="*/ 2009873 h 6129387"/>
                <a:gd name="connsiteX11" fmla="*/ 4285628 w 5421466"/>
                <a:gd name="connsiteY11" fmla="*/ 1302863 h 6129387"/>
                <a:gd name="connsiteX12" fmla="*/ 4313908 w 5421466"/>
                <a:gd name="connsiteY12" fmla="*/ 963498 h 6129387"/>
                <a:gd name="connsiteX13" fmla="*/ 4049958 w 5421466"/>
                <a:gd name="connsiteY13" fmla="*/ 1199168 h 6129387"/>
                <a:gd name="connsiteX14" fmla="*/ 3569191 w 5421466"/>
                <a:gd name="connsiteY14" fmla="*/ 1840191 h 6129387"/>
                <a:gd name="connsiteX15" fmla="*/ 3408935 w 5421466"/>
                <a:gd name="connsiteY15" fmla="*/ 2349238 h 6129387"/>
                <a:gd name="connsiteX16" fmla="*/ 3324094 w 5421466"/>
                <a:gd name="connsiteY16" fmla="*/ 3518162 h 6129387"/>
                <a:gd name="connsiteX17" fmla="*/ 3267533 w 5421466"/>
                <a:gd name="connsiteY17" fmla="*/ 4093197 h 6129387"/>
                <a:gd name="connsiteX18" fmla="*/ 3267533 w 5421466"/>
                <a:gd name="connsiteY18" fmla="*/ 3885807 h 6129387"/>
                <a:gd name="connsiteX19" fmla="*/ 3069570 w 5421466"/>
                <a:gd name="connsiteY19" fmla="*/ 3188224 h 6129387"/>
                <a:gd name="connsiteX20" fmla="*/ 2428547 w 5421466"/>
                <a:gd name="connsiteY20" fmla="*/ 1604521 h 6129387"/>
                <a:gd name="connsiteX21" fmla="*/ 2042048 w 5421466"/>
                <a:gd name="connsiteY21" fmla="*/ 680694 h 6129387"/>
                <a:gd name="connsiteX22" fmla="*/ 1976061 w 5421466"/>
                <a:gd name="connsiteY22" fmla="*/ 237634 h 6129387"/>
                <a:gd name="connsiteX23" fmla="*/ 1853512 w 5421466"/>
                <a:gd name="connsiteY23" fmla="*/ 1964 h 6129387"/>
                <a:gd name="connsiteX24" fmla="*/ 1674403 w 5421466"/>
                <a:gd name="connsiteY24" fmla="*/ 360183 h 6129387"/>
                <a:gd name="connsiteX25" fmla="*/ 1504721 w 5421466"/>
                <a:gd name="connsiteY25" fmla="*/ 1415985 h 6129387"/>
                <a:gd name="connsiteX26" fmla="*/ 1919500 w 5421466"/>
                <a:gd name="connsiteY26" fmla="*/ 2745164 h 6129387"/>
                <a:gd name="connsiteX27" fmla="*/ 2503962 w 5421466"/>
                <a:gd name="connsiteY27" fmla="*/ 3885807 h 6129387"/>
                <a:gd name="connsiteX28" fmla="*/ 2343706 w 5421466"/>
                <a:gd name="connsiteY28" fmla="*/ 3734978 h 6129387"/>
                <a:gd name="connsiteX29" fmla="*/ 1259624 w 5421466"/>
                <a:gd name="connsiteY29" fmla="*/ 2566055 h 6129387"/>
                <a:gd name="connsiteX30" fmla="*/ 760003 w 5421466"/>
                <a:gd name="connsiteY30" fmla="*/ 2019300 h 6129387"/>
                <a:gd name="connsiteX31" fmla="*/ 213248 w 5421466"/>
                <a:gd name="connsiteY31" fmla="*/ 1510253 h 6129387"/>
                <a:gd name="connsiteX32" fmla="*/ 213248 w 5421466"/>
                <a:gd name="connsiteY32" fmla="*/ 1642228 h 6129387"/>
                <a:gd name="connsiteX33" fmla="*/ 694015 w 5421466"/>
                <a:gd name="connsiteY33" fmla="*/ 2980834 h 6129387"/>
                <a:gd name="connsiteX34" fmla="*/ 1287904 w 5421466"/>
                <a:gd name="connsiteY34" fmla="*/ 4102624 h 6129387"/>
                <a:gd name="connsiteX35" fmla="*/ 2042048 w 5421466"/>
                <a:gd name="connsiteY35" fmla="*/ 4715366 h 6129387"/>
                <a:gd name="connsiteX36" fmla="*/ 2984729 w 5421466"/>
                <a:gd name="connsiteY36" fmla="*/ 5026451 h 6129387"/>
                <a:gd name="connsiteX37" fmla="*/ 2315426 w 5421466"/>
                <a:gd name="connsiteY37" fmla="*/ 5092438 h 6129387"/>
                <a:gd name="connsiteX38" fmla="*/ 1495294 w 5421466"/>
                <a:gd name="connsiteY38" fmla="*/ 4922756 h 6129387"/>
                <a:gd name="connsiteX39" fmla="*/ 760003 w 5421466"/>
                <a:gd name="connsiteY39" fmla="*/ 4187465 h 6129387"/>
                <a:gd name="connsiteX40" fmla="*/ 260382 w 5421466"/>
                <a:gd name="connsiteY40" fmla="*/ 3291919 h 6129387"/>
                <a:gd name="connsiteX41" fmla="*/ 5859 w 5421466"/>
                <a:gd name="connsiteY41" fmla="*/ 2924273 h 6129387"/>
                <a:gd name="connsiteX42" fmla="*/ 109554 w 5421466"/>
                <a:gd name="connsiteY42" fmla="*/ 3518162 h 6129387"/>
                <a:gd name="connsiteX43" fmla="*/ 420638 w 5421466"/>
                <a:gd name="connsiteY43" fmla="*/ 4922756 h 6129387"/>
                <a:gd name="connsiteX44" fmla="*/ 910832 w 5421466"/>
                <a:gd name="connsiteY44" fmla="*/ 5544925 h 6129387"/>
                <a:gd name="connsiteX45" fmla="*/ 1523574 w 5421466"/>
                <a:gd name="connsiteY45" fmla="*/ 5761741 h 6129387"/>
                <a:gd name="connsiteX46" fmla="*/ 2287145 w 5421466"/>
                <a:gd name="connsiteY46" fmla="*/ 5724034 h 6129387"/>
                <a:gd name="connsiteX47" fmla="*/ 3609909 w 5421466"/>
                <a:gd name="connsiteY47" fmla="*/ 5516644 h 6129387"/>
                <a:gd name="connsiteX48" fmla="*/ 3701166 w 5421466"/>
                <a:gd name="connsiteY48" fmla="*/ 5563778 h 6129387"/>
                <a:gd name="connsiteX49" fmla="*/ 3503203 w 5421466"/>
                <a:gd name="connsiteY49" fmla="*/ 6129387 h 6129387"/>
                <a:gd name="connsiteX0" fmla="*/ 4455310 w 5421466"/>
                <a:gd name="connsiteY0" fmla="*/ 6044545 h 6129387"/>
                <a:gd name="connsiteX1" fmla="*/ 4172506 w 5421466"/>
                <a:gd name="connsiteY1" fmla="*/ 5431803 h 6129387"/>
                <a:gd name="connsiteX2" fmla="*/ 4246564 w 5421466"/>
                <a:gd name="connsiteY2" fmla="*/ 5287267 h 6129387"/>
                <a:gd name="connsiteX3" fmla="*/ 4596712 w 5421466"/>
                <a:gd name="connsiteY3" fmla="*/ 4932183 h 6129387"/>
                <a:gd name="connsiteX4" fmla="*/ 5058626 w 5421466"/>
                <a:gd name="connsiteY4" fmla="*/ 3800966 h 6129387"/>
                <a:gd name="connsiteX5" fmla="*/ 5416844 w 5421466"/>
                <a:gd name="connsiteY5" fmla="*/ 2735737 h 6129387"/>
                <a:gd name="connsiteX6" fmla="*/ 5209455 w 5421466"/>
                <a:gd name="connsiteY6" fmla="*/ 2801725 h 6129387"/>
                <a:gd name="connsiteX7" fmla="*/ 4493017 w 5421466"/>
                <a:gd name="connsiteY7" fmla="*/ 3169370 h 6129387"/>
                <a:gd name="connsiteX8" fmla="*/ 3691739 w 5421466"/>
                <a:gd name="connsiteY8" fmla="*/ 4074343 h 6129387"/>
                <a:gd name="connsiteX9" fmla="*/ 3757727 w 5421466"/>
                <a:gd name="connsiteY9" fmla="*/ 3546442 h 6129387"/>
                <a:gd name="connsiteX10" fmla="*/ 4087665 w 5421466"/>
                <a:gd name="connsiteY10" fmla="*/ 2009873 h 6129387"/>
                <a:gd name="connsiteX11" fmla="*/ 4285628 w 5421466"/>
                <a:gd name="connsiteY11" fmla="*/ 1302863 h 6129387"/>
                <a:gd name="connsiteX12" fmla="*/ 4313908 w 5421466"/>
                <a:gd name="connsiteY12" fmla="*/ 963498 h 6129387"/>
                <a:gd name="connsiteX13" fmla="*/ 4049958 w 5421466"/>
                <a:gd name="connsiteY13" fmla="*/ 1199168 h 6129387"/>
                <a:gd name="connsiteX14" fmla="*/ 3569191 w 5421466"/>
                <a:gd name="connsiteY14" fmla="*/ 1840191 h 6129387"/>
                <a:gd name="connsiteX15" fmla="*/ 3408935 w 5421466"/>
                <a:gd name="connsiteY15" fmla="*/ 2349238 h 6129387"/>
                <a:gd name="connsiteX16" fmla="*/ 3324094 w 5421466"/>
                <a:gd name="connsiteY16" fmla="*/ 3518162 h 6129387"/>
                <a:gd name="connsiteX17" fmla="*/ 3267533 w 5421466"/>
                <a:gd name="connsiteY17" fmla="*/ 4093197 h 6129387"/>
                <a:gd name="connsiteX18" fmla="*/ 3267533 w 5421466"/>
                <a:gd name="connsiteY18" fmla="*/ 3885807 h 6129387"/>
                <a:gd name="connsiteX19" fmla="*/ 3069570 w 5421466"/>
                <a:gd name="connsiteY19" fmla="*/ 3188224 h 6129387"/>
                <a:gd name="connsiteX20" fmla="*/ 2428547 w 5421466"/>
                <a:gd name="connsiteY20" fmla="*/ 1604521 h 6129387"/>
                <a:gd name="connsiteX21" fmla="*/ 2042048 w 5421466"/>
                <a:gd name="connsiteY21" fmla="*/ 680694 h 6129387"/>
                <a:gd name="connsiteX22" fmla="*/ 1976061 w 5421466"/>
                <a:gd name="connsiteY22" fmla="*/ 237634 h 6129387"/>
                <a:gd name="connsiteX23" fmla="*/ 1853512 w 5421466"/>
                <a:gd name="connsiteY23" fmla="*/ 1964 h 6129387"/>
                <a:gd name="connsiteX24" fmla="*/ 1674403 w 5421466"/>
                <a:gd name="connsiteY24" fmla="*/ 360183 h 6129387"/>
                <a:gd name="connsiteX25" fmla="*/ 1504721 w 5421466"/>
                <a:gd name="connsiteY25" fmla="*/ 1415985 h 6129387"/>
                <a:gd name="connsiteX26" fmla="*/ 1919500 w 5421466"/>
                <a:gd name="connsiteY26" fmla="*/ 2745164 h 6129387"/>
                <a:gd name="connsiteX27" fmla="*/ 2503962 w 5421466"/>
                <a:gd name="connsiteY27" fmla="*/ 3885807 h 6129387"/>
                <a:gd name="connsiteX28" fmla="*/ 2343706 w 5421466"/>
                <a:gd name="connsiteY28" fmla="*/ 3734978 h 6129387"/>
                <a:gd name="connsiteX29" fmla="*/ 1259624 w 5421466"/>
                <a:gd name="connsiteY29" fmla="*/ 2566055 h 6129387"/>
                <a:gd name="connsiteX30" fmla="*/ 760003 w 5421466"/>
                <a:gd name="connsiteY30" fmla="*/ 2019300 h 6129387"/>
                <a:gd name="connsiteX31" fmla="*/ 213248 w 5421466"/>
                <a:gd name="connsiteY31" fmla="*/ 1510253 h 6129387"/>
                <a:gd name="connsiteX32" fmla="*/ 213248 w 5421466"/>
                <a:gd name="connsiteY32" fmla="*/ 1642228 h 6129387"/>
                <a:gd name="connsiteX33" fmla="*/ 694015 w 5421466"/>
                <a:gd name="connsiteY33" fmla="*/ 2980834 h 6129387"/>
                <a:gd name="connsiteX34" fmla="*/ 1287904 w 5421466"/>
                <a:gd name="connsiteY34" fmla="*/ 4102624 h 6129387"/>
                <a:gd name="connsiteX35" fmla="*/ 2042048 w 5421466"/>
                <a:gd name="connsiteY35" fmla="*/ 4715366 h 6129387"/>
                <a:gd name="connsiteX36" fmla="*/ 2984729 w 5421466"/>
                <a:gd name="connsiteY36" fmla="*/ 5026451 h 6129387"/>
                <a:gd name="connsiteX37" fmla="*/ 2315426 w 5421466"/>
                <a:gd name="connsiteY37" fmla="*/ 5092438 h 6129387"/>
                <a:gd name="connsiteX38" fmla="*/ 1495294 w 5421466"/>
                <a:gd name="connsiteY38" fmla="*/ 4922756 h 6129387"/>
                <a:gd name="connsiteX39" fmla="*/ 760003 w 5421466"/>
                <a:gd name="connsiteY39" fmla="*/ 4187465 h 6129387"/>
                <a:gd name="connsiteX40" fmla="*/ 260382 w 5421466"/>
                <a:gd name="connsiteY40" fmla="*/ 3291919 h 6129387"/>
                <a:gd name="connsiteX41" fmla="*/ 5859 w 5421466"/>
                <a:gd name="connsiteY41" fmla="*/ 2924273 h 6129387"/>
                <a:gd name="connsiteX42" fmla="*/ 109554 w 5421466"/>
                <a:gd name="connsiteY42" fmla="*/ 3518162 h 6129387"/>
                <a:gd name="connsiteX43" fmla="*/ 420638 w 5421466"/>
                <a:gd name="connsiteY43" fmla="*/ 4922756 h 6129387"/>
                <a:gd name="connsiteX44" fmla="*/ 910832 w 5421466"/>
                <a:gd name="connsiteY44" fmla="*/ 5544925 h 6129387"/>
                <a:gd name="connsiteX45" fmla="*/ 1523574 w 5421466"/>
                <a:gd name="connsiteY45" fmla="*/ 5761741 h 6129387"/>
                <a:gd name="connsiteX46" fmla="*/ 2287145 w 5421466"/>
                <a:gd name="connsiteY46" fmla="*/ 5724034 h 6129387"/>
                <a:gd name="connsiteX47" fmla="*/ 3609909 w 5421466"/>
                <a:gd name="connsiteY47" fmla="*/ 5516644 h 6129387"/>
                <a:gd name="connsiteX48" fmla="*/ 3701166 w 5421466"/>
                <a:gd name="connsiteY48" fmla="*/ 5563778 h 6129387"/>
                <a:gd name="connsiteX49" fmla="*/ 3503203 w 5421466"/>
                <a:gd name="connsiteY49" fmla="*/ 6129387 h 6129387"/>
                <a:gd name="connsiteX0" fmla="*/ 4455310 w 5421466"/>
                <a:gd name="connsiteY0" fmla="*/ 6044545 h 6129387"/>
                <a:gd name="connsiteX1" fmla="*/ 4172506 w 5421466"/>
                <a:gd name="connsiteY1" fmla="*/ 5431803 h 6129387"/>
                <a:gd name="connsiteX2" fmla="*/ 4246564 w 5421466"/>
                <a:gd name="connsiteY2" fmla="*/ 5287267 h 6129387"/>
                <a:gd name="connsiteX3" fmla="*/ 4596712 w 5421466"/>
                <a:gd name="connsiteY3" fmla="*/ 4932183 h 6129387"/>
                <a:gd name="connsiteX4" fmla="*/ 5058626 w 5421466"/>
                <a:gd name="connsiteY4" fmla="*/ 3800966 h 6129387"/>
                <a:gd name="connsiteX5" fmla="*/ 5416844 w 5421466"/>
                <a:gd name="connsiteY5" fmla="*/ 2735737 h 6129387"/>
                <a:gd name="connsiteX6" fmla="*/ 5209455 w 5421466"/>
                <a:gd name="connsiteY6" fmla="*/ 2801725 h 6129387"/>
                <a:gd name="connsiteX7" fmla="*/ 4493017 w 5421466"/>
                <a:gd name="connsiteY7" fmla="*/ 3169370 h 6129387"/>
                <a:gd name="connsiteX8" fmla="*/ 3691739 w 5421466"/>
                <a:gd name="connsiteY8" fmla="*/ 4074343 h 6129387"/>
                <a:gd name="connsiteX9" fmla="*/ 3757727 w 5421466"/>
                <a:gd name="connsiteY9" fmla="*/ 3546442 h 6129387"/>
                <a:gd name="connsiteX10" fmla="*/ 4087665 w 5421466"/>
                <a:gd name="connsiteY10" fmla="*/ 2009873 h 6129387"/>
                <a:gd name="connsiteX11" fmla="*/ 4285628 w 5421466"/>
                <a:gd name="connsiteY11" fmla="*/ 1302863 h 6129387"/>
                <a:gd name="connsiteX12" fmla="*/ 4313908 w 5421466"/>
                <a:gd name="connsiteY12" fmla="*/ 963498 h 6129387"/>
                <a:gd name="connsiteX13" fmla="*/ 4049958 w 5421466"/>
                <a:gd name="connsiteY13" fmla="*/ 1199168 h 6129387"/>
                <a:gd name="connsiteX14" fmla="*/ 3569191 w 5421466"/>
                <a:gd name="connsiteY14" fmla="*/ 1840191 h 6129387"/>
                <a:gd name="connsiteX15" fmla="*/ 3408935 w 5421466"/>
                <a:gd name="connsiteY15" fmla="*/ 2349238 h 6129387"/>
                <a:gd name="connsiteX16" fmla="*/ 3324094 w 5421466"/>
                <a:gd name="connsiteY16" fmla="*/ 3518162 h 6129387"/>
                <a:gd name="connsiteX17" fmla="*/ 3267533 w 5421466"/>
                <a:gd name="connsiteY17" fmla="*/ 4093197 h 6129387"/>
                <a:gd name="connsiteX18" fmla="*/ 3224446 w 5421466"/>
                <a:gd name="connsiteY18" fmla="*/ 3852295 h 6129387"/>
                <a:gd name="connsiteX19" fmla="*/ 3069570 w 5421466"/>
                <a:gd name="connsiteY19" fmla="*/ 3188224 h 6129387"/>
                <a:gd name="connsiteX20" fmla="*/ 2428547 w 5421466"/>
                <a:gd name="connsiteY20" fmla="*/ 1604521 h 6129387"/>
                <a:gd name="connsiteX21" fmla="*/ 2042048 w 5421466"/>
                <a:gd name="connsiteY21" fmla="*/ 680694 h 6129387"/>
                <a:gd name="connsiteX22" fmla="*/ 1976061 w 5421466"/>
                <a:gd name="connsiteY22" fmla="*/ 237634 h 6129387"/>
                <a:gd name="connsiteX23" fmla="*/ 1853512 w 5421466"/>
                <a:gd name="connsiteY23" fmla="*/ 1964 h 6129387"/>
                <a:gd name="connsiteX24" fmla="*/ 1674403 w 5421466"/>
                <a:gd name="connsiteY24" fmla="*/ 360183 h 6129387"/>
                <a:gd name="connsiteX25" fmla="*/ 1504721 w 5421466"/>
                <a:gd name="connsiteY25" fmla="*/ 1415985 h 6129387"/>
                <a:gd name="connsiteX26" fmla="*/ 1919500 w 5421466"/>
                <a:gd name="connsiteY26" fmla="*/ 2745164 h 6129387"/>
                <a:gd name="connsiteX27" fmla="*/ 2503962 w 5421466"/>
                <a:gd name="connsiteY27" fmla="*/ 3885807 h 6129387"/>
                <a:gd name="connsiteX28" fmla="*/ 2343706 w 5421466"/>
                <a:gd name="connsiteY28" fmla="*/ 3734978 h 6129387"/>
                <a:gd name="connsiteX29" fmla="*/ 1259624 w 5421466"/>
                <a:gd name="connsiteY29" fmla="*/ 2566055 h 6129387"/>
                <a:gd name="connsiteX30" fmla="*/ 760003 w 5421466"/>
                <a:gd name="connsiteY30" fmla="*/ 2019300 h 6129387"/>
                <a:gd name="connsiteX31" fmla="*/ 213248 w 5421466"/>
                <a:gd name="connsiteY31" fmla="*/ 1510253 h 6129387"/>
                <a:gd name="connsiteX32" fmla="*/ 213248 w 5421466"/>
                <a:gd name="connsiteY32" fmla="*/ 1642228 h 6129387"/>
                <a:gd name="connsiteX33" fmla="*/ 694015 w 5421466"/>
                <a:gd name="connsiteY33" fmla="*/ 2980834 h 6129387"/>
                <a:gd name="connsiteX34" fmla="*/ 1287904 w 5421466"/>
                <a:gd name="connsiteY34" fmla="*/ 4102624 h 6129387"/>
                <a:gd name="connsiteX35" fmla="*/ 2042048 w 5421466"/>
                <a:gd name="connsiteY35" fmla="*/ 4715366 h 6129387"/>
                <a:gd name="connsiteX36" fmla="*/ 2984729 w 5421466"/>
                <a:gd name="connsiteY36" fmla="*/ 5026451 h 6129387"/>
                <a:gd name="connsiteX37" fmla="*/ 2315426 w 5421466"/>
                <a:gd name="connsiteY37" fmla="*/ 5092438 h 6129387"/>
                <a:gd name="connsiteX38" fmla="*/ 1495294 w 5421466"/>
                <a:gd name="connsiteY38" fmla="*/ 4922756 h 6129387"/>
                <a:gd name="connsiteX39" fmla="*/ 760003 w 5421466"/>
                <a:gd name="connsiteY39" fmla="*/ 4187465 h 6129387"/>
                <a:gd name="connsiteX40" fmla="*/ 260382 w 5421466"/>
                <a:gd name="connsiteY40" fmla="*/ 3291919 h 6129387"/>
                <a:gd name="connsiteX41" fmla="*/ 5859 w 5421466"/>
                <a:gd name="connsiteY41" fmla="*/ 2924273 h 6129387"/>
                <a:gd name="connsiteX42" fmla="*/ 109554 w 5421466"/>
                <a:gd name="connsiteY42" fmla="*/ 3518162 h 6129387"/>
                <a:gd name="connsiteX43" fmla="*/ 420638 w 5421466"/>
                <a:gd name="connsiteY43" fmla="*/ 4922756 h 6129387"/>
                <a:gd name="connsiteX44" fmla="*/ 910832 w 5421466"/>
                <a:gd name="connsiteY44" fmla="*/ 5544925 h 6129387"/>
                <a:gd name="connsiteX45" fmla="*/ 1523574 w 5421466"/>
                <a:gd name="connsiteY45" fmla="*/ 5761741 h 6129387"/>
                <a:gd name="connsiteX46" fmla="*/ 2287145 w 5421466"/>
                <a:gd name="connsiteY46" fmla="*/ 5724034 h 6129387"/>
                <a:gd name="connsiteX47" fmla="*/ 3609909 w 5421466"/>
                <a:gd name="connsiteY47" fmla="*/ 5516644 h 6129387"/>
                <a:gd name="connsiteX48" fmla="*/ 3701166 w 5421466"/>
                <a:gd name="connsiteY48" fmla="*/ 5563778 h 6129387"/>
                <a:gd name="connsiteX49" fmla="*/ 3503203 w 5421466"/>
                <a:gd name="connsiteY49" fmla="*/ 6129387 h 6129387"/>
                <a:gd name="connsiteX0" fmla="*/ 4455310 w 5421466"/>
                <a:gd name="connsiteY0" fmla="*/ 6044545 h 6129387"/>
                <a:gd name="connsiteX1" fmla="*/ 4172506 w 5421466"/>
                <a:gd name="connsiteY1" fmla="*/ 5431803 h 6129387"/>
                <a:gd name="connsiteX2" fmla="*/ 4246564 w 5421466"/>
                <a:gd name="connsiteY2" fmla="*/ 5287267 h 6129387"/>
                <a:gd name="connsiteX3" fmla="*/ 4596712 w 5421466"/>
                <a:gd name="connsiteY3" fmla="*/ 4932183 h 6129387"/>
                <a:gd name="connsiteX4" fmla="*/ 5058626 w 5421466"/>
                <a:gd name="connsiteY4" fmla="*/ 3800966 h 6129387"/>
                <a:gd name="connsiteX5" fmla="*/ 5416844 w 5421466"/>
                <a:gd name="connsiteY5" fmla="*/ 2735737 h 6129387"/>
                <a:gd name="connsiteX6" fmla="*/ 5209455 w 5421466"/>
                <a:gd name="connsiteY6" fmla="*/ 2801725 h 6129387"/>
                <a:gd name="connsiteX7" fmla="*/ 4493017 w 5421466"/>
                <a:gd name="connsiteY7" fmla="*/ 3169370 h 6129387"/>
                <a:gd name="connsiteX8" fmla="*/ 3691739 w 5421466"/>
                <a:gd name="connsiteY8" fmla="*/ 4074343 h 6129387"/>
                <a:gd name="connsiteX9" fmla="*/ 3757727 w 5421466"/>
                <a:gd name="connsiteY9" fmla="*/ 3546442 h 6129387"/>
                <a:gd name="connsiteX10" fmla="*/ 4087665 w 5421466"/>
                <a:gd name="connsiteY10" fmla="*/ 2009873 h 6129387"/>
                <a:gd name="connsiteX11" fmla="*/ 4285628 w 5421466"/>
                <a:gd name="connsiteY11" fmla="*/ 1302863 h 6129387"/>
                <a:gd name="connsiteX12" fmla="*/ 4313908 w 5421466"/>
                <a:gd name="connsiteY12" fmla="*/ 963498 h 6129387"/>
                <a:gd name="connsiteX13" fmla="*/ 4049958 w 5421466"/>
                <a:gd name="connsiteY13" fmla="*/ 1199168 h 6129387"/>
                <a:gd name="connsiteX14" fmla="*/ 3569191 w 5421466"/>
                <a:gd name="connsiteY14" fmla="*/ 1840191 h 6129387"/>
                <a:gd name="connsiteX15" fmla="*/ 3408935 w 5421466"/>
                <a:gd name="connsiteY15" fmla="*/ 2349238 h 6129387"/>
                <a:gd name="connsiteX16" fmla="*/ 3324094 w 5421466"/>
                <a:gd name="connsiteY16" fmla="*/ 3518162 h 6129387"/>
                <a:gd name="connsiteX17" fmla="*/ 3267533 w 5421466"/>
                <a:gd name="connsiteY17" fmla="*/ 4093197 h 6129387"/>
                <a:gd name="connsiteX18" fmla="*/ 3224446 w 5421466"/>
                <a:gd name="connsiteY18" fmla="*/ 3852295 h 6129387"/>
                <a:gd name="connsiteX19" fmla="*/ 3069570 w 5421466"/>
                <a:gd name="connsiteY19" fmla="*/ 3188224 h 6129387"/>
                <a:gd name="connsiteX20" fmla="*/ 2428547 w 5421466"/>
                <a:gd name="connsiteY20" fmla="*/ 1604521 h 6129387"/>
                <a:gd name="connsiteX21" fmla="*/ 2042048 w 5421466"/>
                <a:gd name="connsiteY21" fmla="*/ 680694 h 6129387"/>
                <a:gd name="connsiteX22" fmla="*/ 1976061 w 5421466"/>
                <a:gd name="connsiteY22" fmla="*/ 237634 h 6129387"/>
                <a:gd name="connsiteX23" fmla="*/ 1853512 w 5421466"/>
                <a:gd name="connsiteY23" fmla="*/ 1964 h 6129387"/>
                <a:gd name="connsiteX24" fmla="*/ 1674403 w 5421466"/>
                <a:gd name="connsiteY24" fmla="*/ 360183 h 6129387"/>
                <a:gd name="connsiteX25" fmla="*/ 1504721 w 5421466"/>
                <a:gd name="connsiteY25" fmla="*/ 1415985 h 6129387"/>
                <a:gd name="connsiteX26" fmla="*/ 1919500 w 5421466"/>
                <a:gd name="connsiteY26" fmla="*/ 2745164 h 6129387"/>
                <a:gd name="connsiteX27" fmla="*/ 2525505 w 5421466"/>
                <a:gd name="connsiteY27" fmla="*/ 3885807 h 6129387"/>
                <a:gd name="connsiteX28" fmla="*/ 2343706 w 5421466"/>
                <a:gd name="connsiteY28" fmla="*/ 3734978 h 6129387"/>
                <a:gd name="connsiteX29" fmla="*/ 1259624 w 5421466"/>
                <a:gd name="connsiteY29" fmla="*/ 2566055 h 6129387"/>
                <a:gd name="connsiteX30" fmla="*/ 760003 w 5421466"/>
                <a:gd name="connsiteY30" fmla="*/ 2019300 h 6129387"/>
                <a:gd name="connsiteX31" fmla="*/ 213248 w 5421466"/>
                <a:gd name="connsiteY31" fmla="*/ 1510253 h 6129387"/>
                <a:gd name="connsiteX32" fmla="*/ 213248 w 5421466"/>
                <a:gd name="connsiteY32" fmla="*/ 1642228 h 6129387"/>
                <a:gd name="connsiteX33" fmla="*/ 694015 w 5421466"/>
                <a:gd name="connsiteY33" fmla="*/ 2980834 h 6129387"/>
                <a:gd name="connsiteX34" fmla="*/ 1287904 w 5421466"/>
                <a:gd name="connsiteY34" fmla="*/ 4102624 h 6129387"/>
                <a:gd name="connsiteX35" fmla="*/ 2042048 w 5421466"/>
                <a:gd name="connsiteY35" fmla="*/ 4715366 h 6129387"/>
                <a:gd name="connsiteX36" fmla="*/ 2984729 w 5421466"/>
                <a:gd name="connsiteY36" fmla="*/ 5026451 h 6129387"/>
                <a:gd name="connsiteX37" fmla="*/ 2315426 w 5421466"/>
                <a:gd name="connsiteY37" fmla="*/ 5092438 h 6129387"/>
                <a:gd name="connsiteX38" fmla="*/ 1495294 w 5421466"/>
                <a:gd name="connsiteY38" fmla="*/ 4922756 h 6129387"/>
                <a:gd name="connsiteX39" fmla="*/ 760003 w 5421466"/>
                <a:gd name="connsiteY39" fmla="*/ 4187465 h 6129387"/>
                <a:gd name="connsiteX40" fmla="*/ 260382 w 5421466"/>
                <a:gd name="connsiteY40" fmla="*/ 3291919 h 6129387"/>
                <a:gd name="connsiteX41" fmla="*/ 5859 w 5421466"/>
                <a:gd name="connsiteY41" fmla="*/ 2924273 h 6129387"/>
                <a:gd name="connsiteX42" fmla="*/ 109554 w 5421466"/>
                <a:gd name="connsiteY42" fmla="*/ 3518162 h 6129387"/>
                <a:gd name="connsiteX43" fmla="*/ 420638 w 5421466"/>
                <a:gd name="connsiteY43" fmla="*/ 4922756 h 6129387"/>
                <a:gd name="connsiteX44" fmla="*/ 910832 w 5421466"/>
                <a:gd name="connsiteY44" fmla="*/ 5544925 h 6129387"/>
                <a:gd name="connsiteX45" fmla="*/ 1523574 w 5421466"/>
                <a:gd name="connsiteY45" fmla="*/ 5761741 h 6129387"/>
                <a:gd name="connsiteX46" fmla="*/ 2287145 w 5421466"/>
                <a:gd name="connsiteY46" fmla="*/ 5724034 h 6129387"/>
                <a:gd name="connsiteX47" fmla="*/ 3609909 w 5421466"/>
                <a:gd name="connsiteY47" fmla="*/ 5516644 h 6129387"/>
                <a:gd name="connsiteX48" fmla="*/ 3701166 w 5421466"/>
                <a:gd name="connsiteY48" fmla="*/ 5563778 h 6129387"/>
                <a:gd name="connsiteX49" fmla="*/ 3503203 w 5421466"/>
                <a:gd name="connsiteY49" fmla="*/ 6129387 h 6129387"/>
                <a:gd name="connsiteX0" fmla="*/ 4455310 w 5421466"/>
                <a:gd name="connsiteY0" fmla="*/ 6044545 h 6129387"/>
                <a:gd name="connsiteX1" fmla="*/ 4172506 w 5421466"/>
                <a:gd name="connsiteY1" fmla="*/ 5431803 h 6129387"/>
                <a:gd name="connsiteX2" fmla="*/ 4246564 w 5421466"/>
                <a:gd name="connsiteY2" fmla="*/ 5287267 h 6129387"/>
                <a:gd name="connsiteX3" fmla="*/ 4596712 w 5421466"/>
                <a:gd name="connsiteY3" fmla="*/ 4932183 h 6129387"/>
                <a:gd name="connsiteX4" fmla="*/ 5058626 w 5421466"/>
                <a:gd name="connsiteY4" fmla="*/ 3800966 h 6129387"/>
                <a:gd name="connsiteX5" fmla="*/ 5416844 w 5421466"/>
                <a:gd name="connsiteY5" fmla="*/ 2735737 h 6129387"/>
                <a:gd name="connsiteX6" fmla="*/ 5209455 w 5421466"/>
                <a:gd name="connsiteY6" fmla="*/ 2801725 h 6129387"/>
                <a:gd name="connsiteX7" fmla="*/ 4493017 w 5421466"/>
                <a:gd name="connsiteY7" fmla="*/ 3169370 h 6129387"/>
                <a:gd name="connsiteX8" fmla="*/ 3691739 w 5421466"/>
                <a:gd name="connsiteY8" fmla="*/ 4074343 h 6129387"/>
                <a:gd name="connsiteX9" fmla="*/ 3757727 w 5421466"/>
                <a:gd name="connsiteY9" fmla="*/ 3546442 h 6129387"/>
                <a:gd name="connsiteX10" fmla="*/ 4087665 w 5421466"/>
                <a:gd name="connsiteY10" fmla="*/ 2009873 h 6129387"/>
                <a:gd name="connsiteX11" fmla="*/ 4285628 w 5421466"/>
                <a:gd name="connsiteY11" fmla="*/ 1302863 h 6129387"/>
                <a:gd name="connsiteX12" fmla="*/ 4313908 w 5421466"/>
                <a:gd name="connsiteY12" fmla="*/ 963498 h 6129387"/>
                <a:gd name="connsiteX13" fmla="*/ 4049958 w 5421466"/>
                <a:gd name="connsiteY13" fmla="*/ 1199168 h 6129387"/>
                <a:gd name="connsiteX14" fmla="*/ 3569191 w 5421466"/>
                <a:gd name="connsiteY14" fmla="*/ 1840191 h 6129387"/>
                <a:gd name="connsiteX15" fmla="*/ 3408935 w 5421466"/>
                <a:gd name="connsiteY15" fmla="*/ 2349238 h 6129387"/>
                <a:gd name="connsiteX16" fmla="*/ 3324094 w 5421466"/>
                <a:gd name="connsiteY16" fmla="*/ 3518162 h 6129387"/>
                <a:gd name="connsiteX17" fmla="*/ 3267533 w 5421466"/>
                <a:gd name="connsiteY17" fmla="*/ 4093197 h 6129387"/>
                <a:gd name="connsiteX18" fmla="*/ 3224446 w 5421466"/>
                <a:gd name="connsiteY18" fmla="*/ 3852295 h 6129387"/>
                <a:gd name="connsiteX19" fmla="*/ 3069570 w 5421466"/>
                <a:gd name="connsiteY19" fmla="*/ 3188224 h 6129387"/>
                <a:gd name="connsiteX20" fmla="*/ 2428547 w 5421466"/>
                <a:gd name="connsiteY20" fmla="*/ 1604521 h 6129387"/>
                <a:gd name="connsiteX21" fmla="*/ 2042048 w 5421466"/>
                <a:gd name="connsiteY21" fmla="*/ 680694 h 6129387"/>
                <a:gd name="connsiteX22" fmla="*/ 1976061 w 5421466"/>
                <a:gd name="connsiteY22" fmla="*/ 237634 h 6129387"/>
                <a:gd name="connsiteX23" fmla="*/ 1853512 w 5421466"/>
                <a:gd name="connsiteY23" fmla="*/ 1964 h 6129387"/>
                <a:gd name="connsiteX24" fmla="*/ 1674403 w 5421466"/>
                <a:gd name="connsiteY24" fmla="*/ 360183 h 6129387"/>
                <a:gd name="connsiteX25" fmla="*/ 1504721 w 5421466"/>
                <a:gd name="connsiteY25" fmla="*/ 1415985 h 6129387"/>
                <a:gd name="connsiteX26" fmla="*/ 1919500 w 5421466"/>
                <a:gd name="connsiteY26" fmla="*/ 2745164 h 6129387"/>
                <a:gd name="connsiteX27" fmla="*/ 2525505 w 5421466"/>
                <a:gd name="connsiteY27" fmla="*/ 3885807 h 6129387"/>
                <a:gd name="connsiteX28" fmla="*/ 2343706 w 5421466"/>
                <a:gd name="connsiteY28" fmla="*/ 3734978 h 6129387"/>
                <a:gd name="connsiteX29" fmla="*/ 1259624 w 5421466"/>
                <a:gd name="connsiteY29" fmla="*/ 2566055 h 6129387"/>
                <a:gd name="connsiteX30" fmla="*/ 760003 w 5421466"/>
                <a:gd name="connsiteY30" fmla="*/ 2019300 h 6129387"/>
                <a:gd name="connsiteX31" fmla="*/ 213248 w 5421466"/>
                <a:gd name="connsiteY31" fmla="*/ 1510253 h 6129387"/>
                <a:gd name="connsiteX32" fmla="*/ 213248 w 5421466"/>
                <a:gd name="connsiteY32" fmla="*/ 1642228 h 6129387"/>
                <a:gd name="connsiteX33" fmla="*/ 694015 w 5421466"/>
                <a:gd name="connsiteY33" fmla="*/ 2980834 h 6129387"/>
                <a:gd name="connsiteX34" fmla="*/ 1287904 w 5421466"/>
                <a:gd name="connsiteY34" fmla="*/ 4102624 h 6129387"/>
                <a:gd name="connsiteX35" fmla="*/ 2042048 w 5421466"/>
                <a:gd name="connsiteY35" fmla="*/ 4715366 h 6129387"/>
                <a:gd name="connsiteX36" fmla="*/ 2884193 w 5421466"/>
                <a:gd name="connsiteY36" fmla="*/ 5019270 h 6129387"/>
                <a:gd name="connsiteX37" fmla="*/ 2315426 w 5421466"/>
                <a:gd name="connsiteY37" fmla="*/ 5092438 h 6129387"/>
                <a:gd name="connsiteX38" fmla="*/ 1495294 w 5421466"/>
                <a:gd name="connsiteY38" fmla="*/ 4922756 h 6129387"/>
                <a:gd name="connsiteX39" fmla="*/ 760003 w 5421466"/>
                <a:gd name="connsiteY39" fmla="*/ 4187465 h 6129387"/>
                <a:gd name="connsiteX40" fmla="*/ 260382 w 5421466"/>
                <a:gd name="connsiteY40" fmla="*/ 3291919 h 6129387"/>
                <a:gd name="connsiteX41" fmla="*/ 5859 w 5421466"/>
                <a:gd name="connsiteY41" fmla="*/ 2924273 h 6129387"/>
                <a:gd name="connsiteX42" fmla="*/ 109554 w 5421466"/>
                <a:gd name="connsiteY42" fmla="*/ 3518162 h 6129387"/>
                <a:gd name="connsiteX43" fmla="*/ 420638 w 5421466"/>
                <a:gd name="connsiteY43" fmla="*/ 4922756 h 6129387"/>
                <a:gd name="connsiteX44" fmla="*/ 910832 w 5421466"/>
                <a:gd name="connsiteY44" fmla="*/ 5544925 h 6129387"/>
                <a:gd name="connsiteX45" fmla="*/ 1523574 w 5421466"/>
                <a:gd name="connsiteY45" fmla="*/ 5761741 h 6129387"/>
                <a:gd name="connsiteX46" fmla="*/ 2287145 w 5421466"/>
                <a:gd name="connsiteY46" fmla="*/ 5724034 h 6129387"/>
                <a:gd name="connsiteX47" fmla="*/ 3609909 w 5421466"/>
                <a:gd name="connsiteY47" fmla="*/ 5516644 h 6129387"/>
                <a:gd name="connsiteX48" fmla="*/ 3701166 w 5421466"/>
                <a:gd name="connsiteY48" fmla="*/ 5563778 h 6129387"/>
                <a:gd name="connsiteX49" fmla="*/ 3503203 w 5421466"/>
                <a:gd name="connsiteY49" fmla="*/ 6129387 h 6129387"/>
                <a:gd name="connsiteX0" fmla="*/ 4455310 w 5421466"/>
                <a:gd name="connsiteY0" fmla="*/ 6044545 h 6129387"/>
                <a:gd name="connsiteX1" fmla="*/ 4172506 w 5421466"/>
                <a:gd name="connsiteY1" fmla="*/ 5431803 h 6129387"/>
                <a:gd name="connsiteX2" fmla="*/ 4246564 w 5421466"/>
                <a:gd name="connsiteY2" fmla="*/ 5287267 h 6129387"/>
                <a:gd name="connsiteX3" fmla="*/ 4596712 w 5421466"/>
                <a:gd name="connsiteY3" fmla="*/ 4932183 h 6129387"/>
                <a:gd name="connsiteX4" fmla="*/ 5058626 w 5421466"/>
                <a:gd name="connsiteY4" fmla="*/ 3800966 h 6129387"/>
                <a:gd name="connsiteX5" fmla="*/ 5416844 w 5421466"/>
                <a:gd name="connsiteY5" fmla="*/ 2735737 h 6129387"/>
                <a:gd name="connsiteX6" fmla="*/ 5209455 w 5421466"/>
                <a:gd name="connsiteY6" fmla="*/ 2801725 h 6129387"/>
                <a:gd name="connsiteX7" fmla="*/ 4493017 w 5421466"/>
                <a:gd name="connsiteY7" fmla="*/ 3169370 h 6129387"/>
                <a:gd name="connsiteX8" fmla="*/ 3691739 w 5421466"/>
                <a:gd name="connsiteY8" fmla="*/ 4074343 h 6129387"/>
                <a:gd name="connsiteX9" fmla="*/ 3757727 w 5421466"/>
                <a:gd name="connsiteY9" fmla="*/ 3546442 h 6129387"/>
                <a:gd name="connsiteX10" fmla="*/ 4087665 w 5421466"/>
                <a:gd name="connsiteY10" fmla="*/ 2009873 h 6129387"/>
                <a:gd name="connsiteX11" fmla="*/ 4285628 w 5421466"/>
                <a:gd name="connsiteY11" fmla="*/ 1302863 h 6129387"/>
                <a:gd name="connsiteX12" fmla="*/ 4313908 w 5421466"/>
                <a:gd name="connsiteY12" fmla="*/ 963498 h 6129387"/>
                <a:gd name="connsiteX13" fmla="*/ 4049958 w 5421466"/>
                <a:gd name="connsiteY13" fmla="*/ 1199168 h 6129387"/>
                <a:gd name="connsiteX14" fmla="*/ 3569191 w 5421466"/>
                <a:gd name="connsiteY14" fmla="*/ 1840191 h 6129387"/>
                <a:gd name="connsiteX15" fmla="*/ 3408935 w 5421466"/>
                <a:gd name="connsiteY15" fmla="*/ 2349238 h 6129387"/>
                <a:gd name="connsiteX16" fmla="*/ 3324094 w 5421466"/>
                <a:gd name="connsiteY16" fmla="*/ 3518162 h 6129387"/>
                <a:gd name="connsiteX17" fmla="*/ 3267533 w 5421466"/>
                <a:gd name="connsiteY17" fmla="*/ 4093197 h 6129387"/>
                <a:gd name="connsiteX18" fmla="*/ 3224446 w 5421466"/>
                <a:gd name="connsiteY18" fmla="*/ 3852295 h 6129387"/>
                <a:gd name="connsiteX19" fmla="*/ 3069570 w 5421466"/>
                <a:gd name="connsiteY19" fmla="*/ 3188224 h 6129387"/>
                <a:gd name="connsiteX20" fmla="*/ 2428547 w 5421466"/>
                <a:gd name="connsiteY20" fmla="*/ 1604521 h 6129387"/>
                <a:gd name="connsiteX21" fmla="*/ 2042048 w 5421466"/>
                <a:gd name="connsiteY21" fmla="*/ 680694 h 6129387"/>
                <a:gd name="connsiteX22" fmla="*/ 1976061 w 5421466"/>
                <a:gd name="connsiteY22" fmla="*/ 237634 h 6129387"/>
                <a:gd name="connsiteX23" fmla="*/ 1853512 w 5421466"/>
                <a:gd name="connsiteY23" fmla="*/ 1964 h 6129387"/>
                <a:gd name="connsiteX24" fmla="*/ 1674403 w 5421466"/>
                <a:gd name="connsiteY24" fmla="*/ 360183 h 6129387"/>
                <a:gd name="connsiteX25" fmla="*/ 1504721 w 5421466"/>
                <a:gd name="connsiteY25" fmla="*/ 1415985 h 6129387"/>
                <a:gd name="connsiteX26" fmla="*/ 1919500 w 5421466"/>
                <a:gd name="connsiteY26" fmla="*/ 2745164 h 6129387"/>
                <a:gd name="connsiteX27" fmla="*/ 2525505 w 5421466"/>
                <a:gd name="connsiteY27" fmla="*/ 3885807 h 6129387"/>
                <a:gd name="connsiteX28" fmla="*/ 2343706 w 5421466"/>
                <a:gd name="connsiteY28" fmla="*/ 3734978 h 6129387"/>
                <a:gd name="connsiteX29" fmla="*/ 1259624 w 5421466"/>
                <a:gd name="connsiteY29" fmla="*/ 2566055 h 6129387"/>
                <a:gd name="connsiteX30" fmla="*/ 760003 w 5421466"/>
                <a:gd name="connsiteY30" fmla="*/ 2019300 h 6129387"/>
                <a:gd name="connsiteX31" fmla="*/ 213248 w 5421466"/>
                <a:gd name="connsiteY31" fmla="*/ 1510253 h 6129387"/>
                <a:gd name="connsiteX32" fmla="*/ 213248 w 5421466"/>
                <a:gd name="connsiteY32" fmla="*/ 1642228 h 6129387"/>
                <a:gd name="connsiteX33" fmla="*/ 694015 w 5421466"/>
                <a:gd name="connsiteY33" fmla="*/ 2980834 h 6129387"/>
                <a:gd name="connsiteX34" fmla="*/ 1287904 w 5421466"/>
                <a:gd name="connsiteY34" fmla="*/ 4102624 h 6129387"/>
                <a:gd name="connsiteX35" fmla="*/ 2042048 w 5421466"/>
                <a:gd name="connsiteY35" fmla="*/ 4715366 h 6129387"/>
                <a:gd name="connsiteX36" fmla="*/ 2884193 w 5421466"/>
                <a:gd name="connsiteY36" fmla="*/ 5019270 h 6129387"/>
                <a:gd name="connsiteX37" fmla="*/ 2315426 w 5421466"/>
                <a:gd name="connsiteY37" fmla="*/ 5092438 h 6129387"/>
                <a:gd name="connsiteX38" fmla="*/ 1495294 w 5421466"/>
                <a:gd name="connsiteY38" fmla="*/ 4922756 h 6129387"/>
                <a:gd name="connsiteX39" fmla="*/ 760003 w 5421466"/>
                <a:gd name="connsiteY39" fmla="*/ 4187465 h 6129387"/>
                <a:gd name="connsiteX40" fmla="*/ 260382 w 5421466"/>
                <a:gd name="connsiteY40" fmla="*/ 3291919 h 6129387"/>
                <a:gd name="connsiteX41" fmla="*/ 5859 w 5421466"/>
                <a:gd name="connsiteY41" fmla="*/ 2924273 h 6129387"/>
                <a:gd name="connsiteX42" fmla="*/ 109554 w 5421466"/>
                <a:gd name="connsiteY42" fmla="*/ 3518162 h 6129387"/>
                <a:gd name="connsiteX43" fmla="*/ 420638 w 5421466"/>
                <a:gd name="connsiteY43" fmla="*/ 4922756 h 6129387"/>
                <a:gd name="connsiteX44" fmla="*/ 910832 w 5421466"/>
                <a:gd name="connsiteY44" fmla="*/ 5544925 h 6129387"/>
                <a:gd name="connsiteX45" fmla="*/ 1523574 w 5421466"/>
                <a:gd name="connsiteY45" fmla="*/ 5761741 h 6129387"/>
                <a:gd name="connsiteX46" fmla="*/ 2287145 w 5421466"/>
                <a:gd name="connsiteY46" fmla="*/ 5724034 h 6129387"/>
                <a:gd name="connsiteX47" fmla="*/ 3609909 w 5421466"/>
                <a:gd name="connsiteY47" fmla="*/ 5516644 h 6129387"/>
                <a:gd name="connsiteX48" fmla="*/ 3701166 w 5421466"/>
                <a:gd name="connsiteY48" fmla="*/ 5563778 h 6129387"/>
                <a:gd name="connsiteX49" fmla="*/ 3503203 w 5421466"/>
                <a:gd name="connsiteY49" fmla="*/ 6129387 h 6129387"/>
                <a:gd name="connsiteX0" fmla="*/ 4455310 w 5421466"/>
                <a:gd name="connsiteY0" fmla="*/ 6044545 h 6129387"/>
                <a:gd name="connsiteX1" fmla="*/ 4172506 w 5421466"/>
                <a:gd name="connsiteY1" fmla="*/ 5431803 h 6129387"/>
                <a:gd name="connsiteX2" fmla="*/ 4246564 w 5421466"/>
                <a:gd name="connsiteY2" fmla="*/ 5287267 h 6129387"/>
                <a:gd name="connsiteX3" fmla="*/ 4596712 w 5421466"/>
                <a:gd name="connsiteY3" fmla="*/ 4932183 h 6129387"/>
                <a:gd name="connsiteX4" fmla="*/ 5058626 w 5421466"/>
                <a:gd name="connsiteY4" fmla="*/ 3800966 h 6129387"/>
                <a:gd name="connsiteX5" fmla="*/ 5416844 w 5421466"/>
                <a:gd name="connsiteY5" fmla="*/ 2735737 h 6129387"/>
                <a:gd name="connsiteX6" fmla="*/ 5209455 w 5421466"/>
                <a:gd name="connsiteY6" fmla="*/ 2801725 h 6129387"/>
                <a:gd name="connsiteX7" fmla="*/ 4493017 w 5421466"/>
                <a:gd name="connsiteY7" fmla="*/ 3169370 h 6129387"/>
                <a:gd name="connsiteX8" fmla="*/ 3691739 w 5421466"/>
                <a:gd name="connsiteY8" fmla="*/ 4074343 h 6129387"/>
                <a:gd name="connsiteX9" fmla="*/ 3757727 w 5421466"/>
                <a:gd name="connsiteY9" fmla="*/ 3546442 h 6129387"/>
                <a:gd name="connsiteX10" fmla="*/ 4087665 w 5421466"/>
                <a:gd name="connsiteY10" fmla="*/ 2009873 h 6129387"/>
                <a:gd name="connsiteX11" fmla="*/ 4285628 w 5421466"/>
                <a:gd name="connsiteY11" fmla="*/ 1302863 h 6129387"/>
                <a:gd name="connsiteX12" fmla="*/ 4313908 w 5421466"/>
                <a:gd name="connsiteY12" fmla="*/ 963498 h 6129387"/>
                <a:gd name="connsiteX13" fmla="*/ 4049958 w 5421466"/>
                <a:gd name="connsiteY13" fmla="*/ 1199168 h 6129387"/>
                <a:gd name="connsiteX14" fmla="*/ 3569191 w 5421466"/>
                <a:gd name="connsiteY14" fmla="*/ 1840191 h 6129387"/>
                <a:gd name="connsiteX15" fmla="*/ 3408935 w 5421466"/>
                <a:gd name="connsiteY15" fmla="*/ 2349238 h 6129387"/>
                <a:gd name="connsiteX16" fmla="*/ 3324094 w 5421466"/>
                <a:gd name="connsiteY16" fmla="*/ 3518162 h 6129387"/>
                <a:gd name="connsiteX17" fmla="*/ 3267533 w 5421466"/>
                <a:gd name="connsiteY17" fmla="*/ 4093197 h 6129387"/>
                <a:gd name="connsiteX18" fmla="*/ 3224446 w 5421466"/>
                <a:gd name="connsiteY18" fmla="*/ 3852295 h 6129387"/>
                <a:gd name="connsiteX19" fmla="*/ 3069570 w 5421466"/>
                <a:gd name="connsiteY19" fmla="*/ 3188224 h 6129387"/>
                <a:gd name="connsiteX20" fmla="*/ 2428547 w 5421466"/>
                <a:gd name="connsiteY20" fmla="*/ 1604521 h 6129387"/>
                <a:gd name="connsiteX21" fmla="*/ 2042048 w 5421466"/>
                <a:gd name="connsiteY21" fmla="*/ 680694 h 6129387"/>
                <a:gd name="connsiteX22" fmla="*/ 1976061 w 5421466"/>
                <a:gd name="connsiteY22" fmla="*/ 237634 h 6129387"/>
                <a:gd name="connsiteX23" fmla="*/ 1853512 w 5421466"/>
                <a:gd name="connsiteY23" fmla="*/ 1964 h 6129387"/>
                <a:gd name="connsiteX24" fmla="*/ 1674403 w 5421466"/>
                <a:gd name="connsiteY24" fmla="*/ 360183 h 6129387"/>
                <a:gd name="connsiteX25" fmla="*/ 1504721 w 5421466"/>
                <a:gd name="connsiteY25" fmla="*/ 1415985 h 6129387"/>
                <a:gd name="connsiteX26" fmla="*/ 1919500 w 5421466"/>
                <a:gd name="connsiteY26" fmla="*/ 2745164 h 6129387"/>
                <a:gd name="connsiteX27" fmla="*/ 2525505 w 5421466"/>
                <a:gd name="connsiteY27" fmla="*/ 3885807 h 6129387"/>
                <a:gd name="connsiteX28" fmla="*/ 2343706 w 5421466"/>
                <a:gd name="connsiteY28" fmla="*/ 3734978 h 6129387"/>
                <a:gd name="connsiteX29" fmla="*/ 1259624 w 5421466"/>
                <a:gd name="connsiteY29" fmla="*/ 2566055 h 6129387"/>
                <a:gd name="connsiteX30" fmla="*/ 760003 w 5421466"/>
                <a:gd name="connsiteY30" fmla="*/ 2019300 h 6129387"/>
                <a:gd name="connsiteX31" fmla="*/ 213248 w 5421466"/>
                <a:gd name="connsiteY31" fmla="*/ 1510253 h 6129387"/>
                <a:gd name="connsiteX32" fmla="*/ 213248 w 5421466"/>
                <a:gd name="connsiteY32" fmla="*/ 1642228 h 6129387"/>
                <a:gd name="connsiteX33" fmla="*/ 694015 w 5421466"/>
                <a:gd name="connsiteY33" fmla="*/ 2980834 h 6129387"/>
                <a:gd name="connsiteX34" fmla="*/ 1287904 w 5421466"/>
                <a:gd name="connsiteY34" fmla="*/ 4102624 h 6129387"/>
                <a:gd name="connsiteX35" fmla="*/ 2042048 w 5421466"/>
                <a:gd name="connsiteY35" fmla="*/ 4715366 h 6129387"/>
                <a:gd name="connsiteX36" fmla="*/ 2771689 w 5421466"/>
                <a:gd name="connsiteY36" fmla="*/ 5012089 h 6129387"/>
                <a:gd name="connsiteX37" fmla="*/ 2315426 w 5421466"/>
                <a:gd name="connsiteY37" fmla="*/ 5092438 h 6129387"/>
                <a:gd name="connsiteX38" fmla="*/ 1495294 w 5421466"/>
                <a:gd name="connsiteY38" fmla="*/ 4922756 h 6129387"/>
                <a:gd name="connsiteX39" fmla="*/ 760003 w 5421466"/>
                <a:gd name="connsiteY39" fmla="*/ 4187465 h 6129387"/>
                <a:gd name="connsiteX40" fmla="*/ 260382 w 5421466"/>
                <a:gd name="connsiteY40" fmla="*/ 3291919 h 6129387"/>
                <a:gd name="connsiteX41" fmla="*/ 5859 w 5421466"/>
                <a:gd name="connsiteY41" fmla="*/ 2924273 h 6129387"/>
                <a:gd name="connsiteX42" fmla="*/ 109554 w 5421466"/>
                <a:gd name="connsiteY42" fmla="*/ 3518162 h 6129387"/>
                <a:gd name="connsiteX43" fmla="*/ 420638 w 5421466"/>
                <a:gd name="connsiteY43" fmla="*/ 4922756 h 6129387"/>
                <a:gd name="connsiteX44" fmla="*/ 910832 w 5421466"/>
                <a:gd name="connsiteY44" fmla="*/ 5544925 h 6129387"/>
                <a:gd name="connsiteX45" fmla="*/ 1523574 w 5421466"/>
                <a:gd name="connsiteY45" fmla="*/ 5761741 h 6129387"/>
                <a:gd name="connsiteX46" fmla="*/ 2287145 w 5421466"/>
                <a:gd name="connsiteY46" fmla="*/ 5724034 h 6129387"/>
                <a:gd name="connsiteX47" fmla="*/ 3609909 w 5421466"/>
                <a:gd name="connsiteY47" fmla="*/ 5516644 h 6129387"/>
                <a:gd name="connsiteX48" fmla="*/ 3701166 w 5421466"/>
                <a:gd name="connsiteY48" fmla="*/ 5563778 h 6129387"/>
                <a:gd name="connsiteX49" fmla="*/ 3503203 w 5421466"/>
                <a:gd name="connsiteY49" fmla="*/ 6129387 h 6129387"/>
                <a:gd name="connsiteX0" fmla="*/ 4455310 w 5421466"/>
                <a:gd name="connsiteY0" fmla="*/ 6044545 h 6129387"/>
                <a:gd name="connsiteX1" fmla="*/ 4172506 w 5421466"/>
                <a:gd name="connsiteY1" fmla="*/ 5431803 h 6129387"/>
                <a:gd name="connsiteX2" fmla="*/ 4246564 w 5421466"/>
                <a:gd name="connsiteY2" fmla="*/ 5287267 h 6129387"/>
                <a:gd name="connsiteX3" fmla="*/ 4596712 w 5421466"/>
                <a:gd name="connsiteY3" fmla="*/ 4932183 h 6129387"/>
                <a:gd name="connsiteX4" fmla="*/ 5058626 w 5421466"/>
                <a:gd name="connsiteY4" fmla="*/ 3800966 h 6129387"/>
                <a:gd name="connsiteX5" fmla="*/ 5416844 w 5421466"/>
                <a:gd name="connsiteY5" fmla="*/ 2735737 h 6129387"/>
                <a:gd name="connsiteX6" fmla="*/ 5209455 w 5421466"/>
                <a:gd name="connsiteY6" fmla="*/ 2801725 h 6129387"/>
                <a:gd name="connsiteX7" fmla="*/ 4493017 w 5421466"/>
                <a:gd name="connsiteY7" fmla="*/ 3169370 h 6129387"/>
                <a:gd name="connsiteX8" fmla="*/ 3691739 w 5421466"/>
                <a:gd name="connsiteY8" fmla="*/ 4074343 h 6129387"/>
                <a:gd name="connsiteX9" fmla="*/ 3757727 w 5421466"/>
                <a:gd name="connsiteY9" fmla="*/ 3546442 h 6129387"/>
                <a:gd name="connsiteX10" fmla="*/ 4087665 w 5421466"/>
                <a:gd name="connsiteY10" fmla="*/ 2009873 h 6129387"/>
                <a:gd name="connsiteX11" fmla="*/ 4285628 w 5421466"/>
                <a:gd name="connsiteY11" fmla="*/ 1302863 h 6129387"/>
                <a:gd name="connsiteX12" fmla="*/ 4313908 w 5421466"/>
                <a:gd name="connsiteY12" fmla="*/ 963498 h 6129387"/>
                <a:gd name="connsiteX13" fmla="*/ 4049958 w 5421466"/>
                <a:gd name="connsiteY13" fmla="*/ 1199168 h 6129387"/>
                <a:gd name="connsiteX14" fmla="*/ 3569191 w 5421466"/>
                <a:gd name="connsiteY14" fmla="*/ 1840191 h 6129387"/>
                <a:gd name="connsiteX15" fmla="*/ 3408935 w 5421466"/>
                <a:gd name="connsiteY15" fmla="*/ 2349238 h 6129387"/>
                <a:gd name="connsiteX16" fmla="*/ 3324094 w 5421466"/>
                <a:gd name="connsiteY16" fmla="*/ 3518162 h 6129387"/>
                <a:gd name="connsiteX17" fmla="*/ 3267533 w 5421466"/>
                <a:gd name="connsiteY17" fmla="*/ 4093197 h 6129387"/>
                <a:gd name="connsiteX18" fmla="*/ 3224446 w 5421466"/>
                <a:gd name="connsiteY18" fmla="*/ 3852295 h 6129387"/>
                <a:gd name="connsiteX19" fmla="*/ 3069570 w 5421466"/>
                <a:gd name="connsiteY19" fmla="*/ 3188224 h 6129387"/>
                <a:gd name="connsiteX20" fmla="*/ 2428547 w 5421466"/>
                <a:gd name="connsiteY20" fmla="*/ 1604521 h 6129387"/>
                <a:gd name="connsiteX21" fmla="*/ 2042048 w 5421466"/>
                <a:gd name="connsiteY21" fmla="*/ 680694 h 6129387"/>
                <a:gd name="connsiteX22" fmla="*/ 1976061 w 5421466"/>
                <a:gd name="connsiteY22" fmla="*/ 237634 h 6129387"/>
                <a:gd name="connsiteX23" fmla="*/ 1853512 w 5421466"/>
                <a:gd name="connsiteY23" fmla="*/ 1964 h 6129387"/>
                <a:gd name="connsiteX24" fmla="*/ 1674403 w 5421466"/>
                <a:gd name="connsiteY24" fmla="*/ 360183 h 6129387"/>
                <a:gd name="connsiteX25" fmla="*/ 1504721 w 5421466"/>
                <a:gd name="connsiteY25" fmla="*/ 1415985 h 6129387"/>
                <a:gd name="connsiteX26" fmla="*/ 1919500 w 5421466"/>
                <a:gd name="connsiteY26" fmla="*/ 2745164 h 6129387"/>
                <a:gd name="connsiteX27" fmla="*/ 2525505 w 5421466"/>
                <a:gd name="connsiteY27" fmla="*/ 3885807 h 6129387"/>
                <a:gd name="connsiteX28" fmla="*/ 2343706 w 5421466"/>
                <a:gd name="connsiteY28" fmla="*/ 3734978 h 6129387"/>
                <a:gd name="connsiteX29" fmla="*/ 1259624 w 5421466"/>
                <a:gd name="connsiteY29" fmla="*/ 2566055 h 6129387"/>
                <a:gd name="connsiteX30" fmla="*/ 760003 w 5421466"/>
                <a:gd name="connsiteY30" fmla="*/ 2019300 h 6129387"/>
                <a:gd name="connsiteX31" fmla="*/ 213248 w 5421466"/>
                <a:gd name="connsiteY31" fmla="*/ 1510253 h 6129387"/>
                <a:gd name="connsiteX32" fmla="*/ 213248 w 5421466"/>
                <a:gd name="connsiteY32" fmla="*/ 1642228 h 6129387"/>
                <a:gd name="connsiteX33" fmla="*/ 694015 w 5421466"/>
                <a:gd name="connsiteY33" fmla="*/ 2980834 h 6129387"/>
                <a:gd name="connsiteX34" fmla="*/ 1287904 w 5421466"/>
                <a:gd name="connsiteY34" fmla="*/ 4102624 h 6129387"/>
                <a:gd name="connsiteX35" fmla="*/ 2042048 w 5421466"/>
                <a:gd name="connsiteY35" fmla="*/ 4715366 h 6129387"/>
                <a:gd name="connsiteX36" fmla="*/ 2771689 w 5421466"/>
                <a:gd name="connsiteY36" fmla="*/ 5012089 h 6129387"/>
                <a:gd name="connsiteX37" fmla="*/ 2315426 w 5421466"/>
                <a:gd name="connsiteY37" fmla="*/ 5092438 h 6129387"/>
                <a:gd name="connsiteX38" fmla="*/ 1495294 w 5421466"/>
                <a:gd name="connsiteY38" fmla="*/ 4922756 h 6129387"/>
                <a:gd name="connsiteX39" fmla="*/ 760003 w 5421466"/>
                <a:gd name="connsiteY39" fmla="*/ 4187465 h 6129387"/>
                <a:gd name="connsiteX40" fmla="*/ 260382 w 5421466"/>
                <a:gd name="connsiteY40" fmla="*/ 3291919 h 6129387"/>
                <a:gd name="connsiteX41" fmla="*/ 5859 w 5421466"/>
                <a:gd name="connsiteY41" fmla="*/ 2924273 h 6129387"/>
                <a:gd name="connsiteX42" fmla="*/ 109554 w 5421466"/>
                <a:gd name="connsiteY42" fmla="*/ 3518162 h 6129387"/>
                <a:gd name="connsiteX43" fmla="*/ 420638 w 5421466"/>
                <a:gd name="connsiteY43" fmla="*/ 4922756 h 6129387"/>
                <a:gd name="connsiteX44" fmla="*/ 910832 w 5421466"/>
                <a:gd name="connsiteY44" fmla="*/ 5544925 h 6129387"/>
                <a:gd name="connsiteX45" fmla="*/ 1523574 w 5421466"/>
                <a:gd name="connsiteY45" fmla="*/ 5761741 h 6129387"/>
                <a:gd name="connsiteX46" fmla="*/ 2287145 w 5421466"/>
                <a:gd name="connsiteY46" fmla="*/ 5724034 h 6129387"/>
                <a:gd name="connsiteX47" fmla="*/ 3609909 w 5421466"/>
                <a:gd name="connsiteY47" fmla="*/ 5516644 h 6129387"/>
                <a:gd name="connsiteX48" fmla="*/ 3701166 w 5421466"/>
                <a:gd name="connsiteY48" fmla="*/ 5563778 h 6129387"/>
                <a:gd name="connsiteX49" fmla="*/ 3503203 w 5421466"/>
                <a:gd name="connsiteY49" fmla="*/ 6129387 h 6129387"/>
                <a:gd name="connsiteX0" fmla="*/ 4455310 w 5421466"/>
                <a:gd name="connsiteY0" fmla="*/ 6044545 h 6129387"/>
                <a:gd name="connsiteX1" fmla="*/ 4172506 w 5421466"/>
                <a:gd name="connsiteY1" fmla="*/ 5431803 h 6129387"/>
                <a:gd name="connsiteX2" fmla="*/ 4246564 w 5421466"/>
                <a:gd name="connsiteY2" fmla="*/ 5287267 h 6129387"/>
                <a:gd name="connsiteX3" fmla="*/ 4596712 w 5421466"/>
                <a:gd name="connsiteY3" fmla="*/ 4932183 h 6129387"/>
                <a:gd name="connsiteX4" fmla="*/ 5058626 w 5421466"/>
                <a:gd name="connsiteY4" fmla="*/ 3800966 h 6129387"/>
                <a:gd name="connsiteX5" fmla="*/ 5416844 w 5421466"/>
                <a:gd name="connsiteY5" fmla="*/ 2735737 h 6129387"/>
                <a:gd name="connsiteX6" fmla="*/ 5209455 w 5421466"/>
                <a:gd name="connsiteY6" fmla="*/ 2801725 h 6129387"/>
                <a:gd name="connsiteX7" fmla="*/ 4493017 w 5421466"/>
                <a:gd name="connsiteY7" fmla="*/ 3169370 h 6129387"/>
                <a:gd name="connsiteX8" fmla="*/ 3722857 w 5421466"/>
                <a:gd name="connsiteY8" fmla="*/ 4079130 h 6129387"/>
                <a:gd name="connsiteX9" fmla="*/ 3757727 w 5421466"/>
                <a:gd name="connsiteY9" fmla="*/ 3546442 h 6129387"/>
                <a:gd name="connsiteX10" fmla="*/ 4087665 w 5421466"/>
                <a:gd name="connsiteY10" fmla="*/ 2009873 h 6129387"/>
                <a:gd name="connsiteX11" fmla="*/ 4285628 w 5421466"/>
                <a:gd name="connsiteY11" fmla="*/ 1302863 h 6129387"/>
                <a:gd name="connsiteX12" fmla="*/ 4313908 w 5421466"/>
                <a:gd name="connsiteY12" fmla="*/ 963498 h 6129387"/>
                <a:gd name="connsiteX13" fmla="*/ 4049958 w 5421466"/>
                <a:gd name="connsiteY13" fmla="*/ 1199168 h 6129387"/>
                <a:gd name="connsiteX14" fmla="*/ 3569191 w 5421466"/>
                <a:gd name="connsiteY14" fmla="*/ 1840191 h 6129387"/>
                <a:gd name="connsiteX15" fmla="*/ 3408935 w 5421466"/>
                <a:gd name="connsiteY15" fmla="*/ 2349238 h 6129387"/>
                <a:gd name="connsiteX16" fmla="*/ 3324094 w 5421466"/>
                <a:gd name="connsiteY16" fmla="*/ 3518162 h 6129387"/>
                <a:gd name="connsiteX17" fmla="*/ 3267533 w 5421466"/>
                <a:gd name="connsiteY17" fmla="*/ 4093197 h 6129387"/>
                <a:gd name="connsiteX18" fmla="*/ 3224446 w 5421466"/>
                <a:gd name="connsiteY18" fmla="*/ 3852295 h 6129387"/>
                <a:gd name="connsiteX19" fmla="*/ 3069570 w 5421466"/>
                <a:gd name="connsiteY19" fmla="*/ 3188224 h 6129387"/>
                <a:gd name="connsiteX20" fmla="*/ 2428547 w 5421466"/>
                <a:gd name="connsiteY20" fmla="*/ 1604521 h 6129387"/>
                <a:gd name="connsiteX21" fmla="*/ 2042048 w 5421466"/>
                <a:gd name="connsiteY21" fmla="*/ 680694 h 6129387"/>
                <a:gd name="connsiteX22" fmla="*/ 1976061 w 5421466"/>
                <a:gd name="connsiteY22" fmla="*/ 237634 h 6129387"/>
                <a:gd name="connsiteX23" fmla="*/ 1853512 w 5421466"/>
                <a:gd name="connsiteY23" fmla="*/ 1964 h 6129387"/>
                <a:gd name="connsiteX24" fmla="*/ 1674403 w 5421466"/>
                <a:gd name="connsiteY24" fmla="*/ 360183 h 6129387"/>
                <a:gd name="connsiteX25" fmla="*/ 1504721 w 5421466"/>
                <a:gd name="connsiteY25" fmla="*/ 1415985 h 6129387"/>
                <a:gd name="connsiteX26" fmla="*/ 1919500 w 5421466"/>
                <a:gd name="connsiteY26" fmla="*/ 2745164 h 6129387"/>
                <a:gd name="connsiteX27" fmla="*/ 2525505 w 5421466"/>
                <a:gd name="connsiteY27" fmla="*/ 3885807 h 6129387"/>
                <a:gd name="connsiteX28" fmla="*/ 2343706 w 5421466"/>
                <a:gd name="connsiteY28" fmla="*/ 3734978 h 6129387"/>
                <a:gd name="connsiteX29" fmla="*/ 1259624 w 5421466"/>
                <a:gd name="connsiteY29" fmla="*/ 2566055 h 6129387"/>
                <a:gd name="connsiteX30" fmla="*/ 760003 w 5421466"/>
                <a:gd name="connsiteY30" fmla="*/ 2019300 h 6129387"/>
                <a:gd name="connsiteX31" fmla="*/ 213248 w 5421466"/>
                <a:gd name="connsiteY31" fmla="*/ 1510253 h 6129387"/>
                <a:gd name="connsiteX32" fmla="*/ 213248 w 5421466"/>
                <a:gd name="connsiteY32" fmla="*/ 1642228 h 6129387"/>
                <a:gd name="connsiteX33" fmla="*/ 694015 w 5421466"/>
                <a:gd name="connsiteY33" fmla="*/ 2980834 h 6129387"/>
                <a:gd name="connsiteX34" fmla="*/ 1287904 w 5421466"/>
                <a:gd name="connsiteY34" fmla="*/ 4102624 h 6129387"/>
                <a:gd name="connsiteX35" fmla="*/ 2042048 w 5421466"/>
                <a:gd name="connsiteY35" fmla="*/ 4715366 h 6129387"/>
                <a:gd name="connsiteX36" fmla="*/ 2771689 w 5421466"/>
                <a:gd name="connsiteY36" fmla="*/ 5012089 h 6129387"/>
                <a:gd name="connsiteX37" fmla="*/ 2315426 w 5421466"/>
                <a:gd name="connsiteY37" fmla="*/ 5092438 h 6129387"/>
                <a:gd name="connsiteX38" fmla="*/ 1495294 w 5421466"/>
                <a:gd name="connsiteY38" fmla="*/ 4922756 h 6129387"/>
                <a:gd name="connsiteX39" fmla="*/ 760003 w 5421466"/>
                <a:gd name="connsiteY39" fmla="*/ 4187465 h 6129387"/>
                <a:gd name="connsiteX40" fmla="*/ 260382 w 5421466"/>
                <a:gd name="connsiteY40" fmla="*/ 3291919 h 6129387"/>
                <a:gd name="connsiteX41" fmla="*/ 5859 w 5421466"/>
                <a:gd name="connsiteY41" fmla="*/ 2924273 h 6129387"/>
                <a:gd name="connsiteX42" fmla="*/ 109554 w 5421466"/>
                <a:gd name="connsiteY42" fmla="*/ 3518162 h 6129387"/>
                <a:gd name="connsiteX43" fmla="*/ 420638 w 5421466"/>
                <a:gd name="connsiteY43" fmla="*/ 4922756 h 6129387"/>
                <a:gd name="connsiteX44" fmla="*/ 910832 w 5421466"/>
                <a:gd name="connsiteY44" fmla="*/ 5544925 h 6129387"/>
                <a:gd name="connsiteX45" fmla="*/ 1523574 w 5421466"/>
                <a:gd name="connsiteY45" fmla="*/ 5761741 h 6129387"/>
                <a:gd name="connsiteX46" fmla="*/ 2287145 w 5421466"/>
                <a:gd name="connsiteY46" fmla="*/ 5724034 h 6129387"/>
                <a:gd name="connsiteX47" fmla="*/ 3609909 w 5421466"/>
                <a:gd name="connsiteY47" fmla="*/ 5516644 h 6129387"/>
                <a:gd name="connsiteX48" fmla="*/ 3701166 w 5421466"/>
                <a:gd name="connsiteY48" fmla="*/ 5563778 h 6129387"/>
                <a:gd name="connsiteX49" fmla="*/ 3503203 w 5421466"/>
                <a:gd name="connsiteY49" fmla="*/ 6129387 h 6129387"/>
                <a:gd name="connsiteX0" fmla="*/ 4455310 w 5421466"/>
                <a:gd name="connsiteY0" fmla="*/ 6044545 h 6129387"/>
                <a:gd name="connsiteX1" fmla="*/ 4204745 w 5421466"/>
                <a:gd name="connsiteY1" fmla="*/ 5516795 h 6129387"/>
                <a:gd name="connsiteX2" fmla="*/ 4246564 w 5421466"/>
                <a:gd name="connsiteY2" fmla="*/ 5287267 h 6129387"/>
                <a:gd name="connsiteX3" fmla="*/ 4596712 w 5421466"/>
                <a:gd name="connsiteY3" fmla="*/ 4932183 h 6129387"/>
                <a:gd name="connsiteX4" fmla="*/ 5058626 w 5421466"/>
                <a:gd name="connsiteY4" fmla="*/ 3800966 h 6129387"/>
                <a:gd name="connsiteX5" fmla="*/ 5416844 w 5421466"/>
                <a:gd name="connsiteY5" fmla="*/ 2735737 h 6129387"/>
                <a:gd name="connsiteX6" fmla="*/ 5209455 w 5421466"/>
                <a:gd name="connsiteY6" fmla="*/ 2801725 h 6129387"/>
                <a:gd name="connsiteX7" fmla="*/ 4493017 w 5421466"/>
                <a:gd name="connsiteY7" fmla="*/ 3169370 h 6129387"/>
                <a:gd name="connsiteX8" fmla="*/ 3722857 w 5421466"/>
                <a:gd name="connsiteY8" fmla="*/ 4079130 h 6129387"/>
                <a:gd name="connsiteX9" fmla="*/ 3757727 w 5421466"/>
                <a:gd name="connsiteY9" fmla="*/ 3546442 h 6129387"/>
                <a:gd name="connsiteX10" fmla="*/ 4087665 w 5421466"/>
                <a:gd name="connsiteY10" fmla="*/ 2009873 h 6129387"/>
                <a:gd name="connsiteX11" fmla="*/ 4285628 w 5421466"/>
                <a:gd name="connsiteY11" fmla="*/ 1302863 h 6129387"/>
                <a:gd name="connsiteX12" fmla="*/ 4313908 w 5421466"/>
                <a:gd name="connsiteY12" fmla="*/ 963498 h 6129387"/>
                <a:gd name="connsiteX13" fmla="*/ 4049958 w 5421466"/>
                <a:gd name="connsiteY13" fmla="*/ 1199168 h 6129387"/>
                <a:gd name="connsiteX14" fmla="*/ 3569191 w 5421466"/>
                <a:gd name="connsiteY14" fmla="*/ 1840191 h 6129387"/>
                <a:gd name="connsiteX15" fmla="*/ 3408935 w 5421466"/>
                <a:gd name="connsiteY15" fmla="*/ 2349238 h 6129387"/>
                <a:gd name="connsiteX16" fmla="*/ 3324094 w 5421466"/>
                <a:gd name="connsiteY16" fmla="*/ 3518162 h 6129387"/>
                <a:gd name="connsiteX17" fmla="*/ 3267533 w 5421466"/>
                <a:gd name="connsiteY17" fmla="*/ 4093197 h 6129387"/>
                <a:gd name="connsiteX18" fmla="*/ 3224446 w 5421466"/>
                <a:gd name="connsiteY18" fmla="*/ 3852295 h 6129387"/>
                <a:gd name="connsiteX19" fmla="*/ 3069570 w 5421466"/>
                <a:gd name="connsiteY19" fmla="*/ 3188224 h 6129387"/>
                <a:gd name="connsiteX20" fmla="*/ 2428547 w 5421466"/>
                <a:gd name="connsiteY20" fmla="*/ 1604521 h 6129387"/>
                <a:gd name="connsiteX21" fmla="*/ 2042048 w 5421466"/>
                <a:gd name="connsiteY21" fmla="*/ 680694 h 6129387"/>
                <a:gd name="connsiteX22" fmla="*/ 1976061 w 5421466"/>
                <a:gd name="connsiteY22" fmla="*/ 237634 h 6129387"/>
                <a:gd name="connsiteX23" fmla="*/ 1853512 w 5421466"/>
                <a:gd name="connsiteY23" fmla="*/ 1964 h 6129387"/>
                <a:gd name="connsiteX24" fmla="*/ 1674403 w 5421466"/>
                <a:gd name="connsiteY24" fmla="*/ 360183 h 6129387"/>
                <a:gd name="connsiteX25" fmla="*/ 1504721 w 5421466"/>
                <a:gd name="connsiteY25" fmla="*/ 1415985 h 6129387"/>
                <a:gd name="connsiteX26" fmla="*/ 1919500 w 5421466"/>
                <a:gd name="connsiteY26" fmla="*/ 2745164 h 6129387"/>
                <a:gd name="connsiteX27" fmla="*/ 2525505 w 5421466"/>
                <a:gd name="connsiteY27" fmla="*/ 3885807 h 6129387"/>
                <a:gd name="connsiteX28" fmla="*/ 2343706 w 5421466"/>
                <a:gd name="connsiteY28" fmla="*/ 3734978 h 6129387"/>
                <a:gd name="connsiteX29" fmla="*/ 1259624 w 5421466"/>
                <a:gd name="connsiteY29" fmla="*/ 2566055 h 6129387"/>
                <a:gd name="connsiteX30" fmla="*/ 760003 w 5421466"/>
                <a:gd name="connsiteY30" fmla="*/ 2019300 h 6129387"/>
                <a:gd name="connsiteX31" fmla="*/ 213248 w 5421466"/>
                <a:gd name="connsiteY31" fmla="*/ 1510253 h 6129387"/>
                <a:gd name="connsiteX32" fmla="*/ 213248 w 5421466"/>
                <a:gd name="connsiteY32" fmla="*/ 1642228 h 6129387"/>
                <a:gd name="connsiteX33" fmla="*/ 694015 w 5421466"/>
                <a:gd name="connsiteY33" fmla="*/ 2980834 h 6129387"/>
                <a:gd name="connsiteX34" fmla="*/ 1287904 w 5421466"/>
                <a:gd name="connsiteY34" fmla="*/ 4102624 h 6129387"/>
                <a:gd name="connsiteX35" fmla="*/ 2042048 w 5421466"/>
                <a:gd name="connsiteY35" fmla="*/ 4715366 h 6129387"/>
                <a:gd name="connsiteX36" fmla="*/ 2771689 w 5421466"/>
                <a:gd name="connsiteY36" fmla="*/ 5012089 h 6129387"/>
                <a:gd name="connsiteX37" fmla="*/ 2315426 w 5421466"/>
                <a:gd name="connsiteY37" fmla="*/ 5092438 h 6129387"/>
                <a:gd name="connsiteX38" fmla="*/ 1495294 w 5421466"/>
                <a:gd name="connsiteY38" fmla="*/ 4922756 h 6129387"/>
                <a:gd name="connsiteX39" fmla="*/ 760003 w 5421466"/>
                <a:gd name="connsiteY39" fmla="*/ 4187465 h 6129387"/>
                <a:gd name="connsiteX40" fmla="*/ 260382 w 5421466"/>
                <a:gd name="connsiteY40" fmla="*/ 3291919 h 6129387"/>
                <a:gd name="connsiteX41" fmla="*/ 5859 w 5421466"/>
                <a:gd name="connsiteY41" fmla="*/ 2924273 h 6129387"/>
                <a:gd name="connsiteX42" fmla="*/ 109554 w 5421466"/>
                <a:gd name="connsiteY42" fmla="*/ 3518162 h 6129387"/>
                <a:gd name="connsiteX43" fmla="*/ 420638 w 5421466"/>
                <a:gd name="connsiteY43" fmla="*/ 4922756 h 6129387"/>
                <a:gd name="connsiteX44" fmla="*/ 910832 w 5421466"/>
                <a:gd name="connsiteY44" fmla="*/ 5544925 h 6129387"/>
                <a:gd name="connsiteX45" fmla="*/ 1523574 w 5421466"/>
                <a:gd name="connsiteY45" fmla="*/ 5761741 h 6129387"/>
                <a:gd name="connsiteX46" fmla="*/ 2287145 w 5421466"/>
                <a:gd name="connsiteY46" fmla="*/ 5724034 h 6129387"/>
                <a:gd name="connsiteX47" fmla="*/ 3609909 w 5421466"/>
                <a:gd name="connsiteY47" fmla="*/ 5516644 h 6129387"/>
                <a:gd name="connsiteX48" fmla="*/ 3701166 w 5421466"/>
                <a:gd name="connsiteY48" fmla="*/ 5563778 h 6129387"/>
                <a:gd name="connsiteX49" fmla="*/ 3503203 w 5421466"/>
                <a:gd name="connsiteY49" fmla="*/ 6129387 h 6129387"/>
                <a:gd name="connsiteX0" fmla="*/ 4455310 w 5421466"/>
                <a:gd name="connsiteY0" fmla="*/ 6044545 h 6129387"/>
                <a:gd name="connsiteX1" fmla="*/ 4204745 w 5421466"/>
                <a:gd name="connsiteY1" fmla="*/ 5516795 h 6129387"/>
                <a:gd name="connsiteX2" fmla="*/ 4281733 w 5421466"/>
                <a:gd name="connsiteY2" fmla="*/ 5237444 h 6129387"/>
                <a:gd name="connsiteX3" fmla="*/ 4596712 w 5421466"/>
                <a:gd name="connsiteY3" fmla="*/ 4932183 h 6129387"/>
                <a:gd name="connsiteX4" fmla="*/ 5058626 w 5421466"/>
                <a:gd name="connsiteY4" fmla="*/ 3800966 h 6129387"/>
                <a:gd name="connsiteX5" fmla="*/ 5416844 w 5421466"/>
                <a:gd name="connsiteY5" fmla="*/ 2735737 h 6129387"/>
                <a:gd name="connsiteX6" fmla="*/ 5209455 w 5421466"/>
                <a:gd name="connsiteY6" fmla="*/ 2801725 h 6129387"/>
                <a:gd name="connsiteX7" fmla="*/ 4493017 w 5421466"/>
                <a:gd name="connsiteY7" fmla="*/ 3169370 h 6129387"/>
                <a:gd name="connsiteX8" fmla="*/ 3722857 w 5421466"/>
                <a:gd name="connsiteY8" fmla="*/ 4079130 h 6129387"/>
                <a:gd name="connsiteX9" fmla="*/ 3757727 w 5421466"/>
                <a:gd name="connsiteY9" fmla="*/ 3546442 h 6129387"/>
                <a:gd name="connsiteX10" fmla="*/ 4087665 w 5421466"/>
                <a:gd name="connsiteY10" fmla="*/ 2009873 h 6129387"/>
                <a:gd name="connsiteX11" fmla="*/ 4285628 w 5421466"/>
                <a:gd name="connsiteY11" fmla="*/ 1302863 h 6129387"/>
                <a:gd name="connsiteX12" fmla="*/ 4313908 w 5421466"/>
                <a:gd name="connsiteY12" fmla="*/ 963498 h 6129387"/>
                <a:gd name="connsiteX13" fmla="*/ 4049958 w 5421466"/>
                <a:gd name="connsiteY13" fmla="*/ 1199168 h 6129387"/>
                <a:gd name="connsiteX14" fmla="*/ 3569191 w 5421466"/>
                <a:gd name="connsiteY14" fmla="*/ 1840191 h 6129387"/>
                <a:gd name="connsiteX15" fmla="*/ 3408935 w 5421466"/>
                <a:gd name="connsiteY15" fmla="*/ 2349238 h 6129387"/>
                <a:gd name="connsiteX16" fmla="*/ 3324094 w 5421466"/>
                <a:gd name="connsiteY16" fmla="*/ 3518162 h 6129387"/>
                <a:gd name="connsiteX17" fmla="*/ 3267533 w 5421466"/>
                <a:gd name="connsiteY17" fmla="*/ 4093197 h 6129387"/>
                <a:gd name="connsiteX18" fmla="*/ 3224446 w 5421466"/>
                <a:gd name="connsiteY18" fmla="*/ 3852295 h 6129387"/>
                <a:gd name="connsiteX19" fmla="*/ 3069570 w 5421466"/>
                <a:gd name="connsiteY19" fmla="*/ 3188224 h 6129387"/>
                <a:gd name="connsiteX20" fmla="*/ 2428547 w 5421466"/>
                <a:gd name="connsiteY20" fmla="*/ 1604521 h 6129387"/>
                <a:gd name="connsiteX21" fmla="*/ 2042048 w 5421466"/>
                <a:gd name="connsiteY21" fmla="*/ 680694 h 6129387"/>
                <a:gd name="connsiteX22" fmla="*/ 1976061 w 5421466"/>
                <a:gd name="connsiteY22" fmla="*/ 237634 h 6129387"/>
                <a:gd name="connsiteX23" fmla="*/ 1853512 w 5421466"/>
                <a:gd name="connsiteY23" fmla="*/ 1964 h 6129387"/>
                <a:gd name="connsiteX24" fmla="*/ 1674403 w 5421466"/>
                <a:gd name="connsiteY24" fmla="*/ 360183 h 6129387"/>
                <a:gd name="connsiteX25" fmla="*/ 1504721 w 5421466"/>
                <a:gd name="connsiteY25" fmla="*/ 1415985 h 6129387"/>
                <a:gd name="connsiteX26" fmla="*/ 1919500 w 5421466"/>
                <a:gd name="connsiteY26" fmla="*/ 2745164 h 6129387"/>
                <a:gd name="connsiteX27" fmla="*/ 2525505 w 5421466"/>
                <a:gd name="connsiteY27" fmla="*/ 3885807 h 6129387"/>
                <a:gd name="connsiteX28" fmla="*/ 2343706 w 5421466"/>
                <a:gd name="connsiteY28" fmla="*/ 3734978 h 6129387"/>
                <a:gd name="connsiteX29" fmla="*/ 1259624 w 5421466"/>
                <a:gd name="connsiteY29" fmla="*/ 2566055 h 6129387"/>
                <a:gd name="connsiteX30" fmla="*/ 760003 w 5421466"/>
                <a:gd name="connsiteY30" fmla="*/ 2019300 h 6129387"/>
                <a:gd name="connsiteX31" fmla="*/ 213248 w 5421466"/>
                <a:gd name="connsiteY31" fmla="*/ 1510253 h 6129387"/>
                <a:gd name="connsiteX32" fmla="*/ 213248 w 5421466"/>
                <a:gd name="connsiteY32" fmla="*/ 1642228 h 6129387"/>
                <a:gd name="connsiteX33" fmla="*/ 694015 w 5421466"/>
                <a:gd name="connsiteY33" fmla="*/ 2980834 h 6129387"/>
                <a:gd name="connsiteX34" fmla="*/ 1287904 w 5421466"/>
                <a:gd name="connsiteY34" fmla="*/ 4102624 h 6129387"/>
                <a:gd name="connsiteX35" fmla="*/ 2042048 w 5421466"/>
                <a:gd name="connsiteY35" fmla="*/ 4715366 h 6129387"/>
                <a:gd name="connsiteX36" fmla="*/ 2771689 w 5421466"/>
                <a:gd name="connsiteY36" fmla="*/ 5012089 h 6129387"/>
                <a:gd name="connsiteX37" fmla="*/ 2315426 w 5421466"/>
                <a:gd name="connsiteY37" fmla="*/ 5092438 h 6129387"/>
                <a:gd name="connsiteX38" fmla="*/ 1495294 w 5421466"/>
                <a:gd name="connsiteY38" fmla="*/ 4922756 h 6129387"/>
                <a:gd name="connsiteX39" fmla="*/ 760003 w 5421466"/>
                <a:gd name="connsiteY39" fmla="*/ 4187465 h 6129387"/>
                <a:gd name="connsiteX40" fmla="*/ 260382 w 5421466"/>
                <a:gd name="connsiteY40" fmla="*/ 3291919 h 6129387"/>
                <a:gd name="connsiteX41" fmla="*/ 5859 w 5421466"/>
                <a:gd name="connsiteY41" fmla="*/ 2924273 h 6129387"/>
                <a:gd name="connsiteX42" fmla="*/ 109554 w 5421466"/>
                <a:gd name="connsiteY42" fmla="*/ 3518162 h 6129387"/>
                <a:gd name="connsiteX43" fmla="*/ 420638 w 5421466"/>
                <a:gd name="connsiteY43" fmla="*/ 4922756 h 6129387"/>
                <a:gd name="connsiteX44" fmla="*/ 910832 w 5421466"/>
                <a:gd name="connsiteY44" fmla="*/ 5544925 h 6129387"/>
                <a:gd name="connsiteX45" fmla="*/ 1523574 w 5421466"/>
                <a:gd name="connsiteY45" fmla="*/ 5761741 h 6129387"/>
                <a:gd name="connsiteX46" fmla="*/ 2287145 w 5421466"/>
                <a:gd name="connsiteY46" fmla="*/ 5724034 h 6129387"/>
                <a:gd name="connsiteX47" fmla="*/ 3609909 w 5421466"/>
                <a:gd name="connsiteY47" fmla="*/ 5516644 h 6129387"/>
                <a:gd name="connsiteX48" fmla="*/ 3701166 w 5421466"/>
                <a:gd name="connsiteY48" fmla="*/ 5563778 h 6129387"/>
                <a:gd name="connsiteX49" fmla="*/ 3503203 w 5421466"/>
                <a:gd name="connsiteY49" fmla="*/ 6129387 h 6129387"/>
                <a:gd name="connsiteX0" fmla="*/ 4455310 w 5421466"/>
                <a:gd name="connsiteY0" fmla="*/ 6044545 h 6129387"/>
                <a:gd name="connsiteX1" fmla="*/ 4204745 w 5421466"/>
                <a:gd name="connsiteY1" fmla="*/ 5516795 h 6129387"/>
                <a:gd name="connsiteX2" fmla="*/ 4281733 w 5421466"/>
                <a:gd name="connsiteY2" fmla="*/ 5237444 h 6129387"/>
                <a:gd name="connsiteX3" fmla="*/ 4631881 w 5421466"/>
                <a:gd name="connsiteY3" fmla="*/ 4847191 h 6129387"/>
                <a:gd name="connsiteX4" fmla="*/ 5058626 w 5421466"/>
                <a:gd name="connsiteY4" fmla="*/ 3800966 h 6129387"/>
                <a:gd name="connsiteX5" fmla="*/ 5416844 w 5421466"/>
                <a:gd name="connsiteY5" fmla="*/ 2735737 h 6129387"/>
                <a:gd name="connsiteX6" fmla="*/ 5209455 w 5421466"/>
                <a:gd name="connsiteY6" fmla="*/ 2801725 h 6129387"/>
                <a:gd name="connsiteX7" fmla="*/ 4493017 w 5421466"/>
                <a:gd name="connsiteY7" fmla="*/ 3169370 h 6129387"/>
                <a:gd name="connsiteX8" fmla="*/ 3722857 w 5421466"/>
                <a:gd name="connsiteY8" fmla="*/ 4079130 h 6129387"/>
                <a:gd name="connsiteX9" fmla="*/ 3757727 w 5421466"/>
                <a:gd name="connsiteY9" fmla="*/ 3546442 h 6129387"/>
                <a:gd name="connsiteX10" fmla="*/ 4087665 w 5421466"/>
                <a:gd name="connsiteY10" fmla="*/ 2009873 h 6129387"/>
                <a:gd name="connsiteX11" fmla="*/ 4285628 w 5421466"/>
                <a:gd name="connsiteY11" fmla="*/ 1302863 h 6129387"/>
                <a:gd name="connsiteX12" fmla="*/ 4313908 w 5421466"/>
                <a:gd name="connsiteY12" fmla="*/ 963498 h 6129387"/>
                <a:gd name="connsiteX13" fmla="*/ 4049958 w 5421466"/>
                <a:gd name="connsiteY13" fmla="*/ 1199168 h 6129387"/>
                <a:gd name="connsiteX14" fmla="*/ 3569191 w 5421466"/>
                <a:gd name="connsiteY14" fmla="*/ 1840191 h 6129387"/>
                <a:gd name="connsiteX15" fmla="*/ 3408935 w 5421466"/>
                <a:gd name="connsiteY15" fmla="*/ 2349238 h 6129387"/>
                <a:gd name="connsiteX16" fmla="*/ 3324094 w 5421466"/>
                <a:gd name="connsiteY16" fmla="*/ 3518162 h 6129387"/>
                <a:gd name="connsiteX17" fmla="*/ 3267533 w 5421466"/>
                <a:gd name="connsiteY17" fmla="*/ 4093197 h 6129387"/>
                <a:gd name="connsiteX18" fmla="*/ 3224446 w 5421466"/>
                <a:gd name="connsiteY18" fmla="*/ 3852295 h 6129387"/>
                <a:gd name="connsiteX19" fmla="*/ 3069570 w 5421466"/>
                <a:gd name="connsiteY19" fmla="*/ 3188224 h 6129387"/>
                <a:gd name="connsiteX20" fmla="*/ 2428547 w 5421466"/>
                <a:gd name="connsiteY20" fmla="*/ 1604521 h 6129387"/>
                <a:gd name="connsiteX21" fmla="*/ 2042048 w 5421466"/>
                <a:gd name="connsiteY21" fmla="*/ 680694 h 6129387"/>
                <a:gd name="connsiteX22" fmla="*/ 1976061 w 5421466"/>
                <a:gd name="connsiteY22" fmla="*/ 237634 h 6129387"/>
                <a:gd name="connsiteX23" fmla="*/ 1853512 w 5421466"/>
                <a:gd name="connsiteY23" fmla="*/ 1964 h 6129387"/>
                <a:gd name="connsiteX24" fmla="*/ 1674403 w 5421466"/>
                <a:gd name="connsiteY24" fmla="*/ 360183 h 6129387"/>
                <a:gd name="connsiteX25" fmla="*/ 1504721 w 5421466"/>
                <a:gd name="connsiteY25" fmla="*/ 1415985 h 6129387"/>
                <a:gd name="connsiteX26" fmla="*/ 1919500 w 5421466"/>
                <a:gd name="connsiteY26" fmla="*/ 2745164 h 6129387"/>
                <a:gd name="connsiteX27" fmla="*/ 2525505 w 5421466"/>
                <a:gd name="connsiteY27" fmla="*/ 3885807 h 6129387"/>
                <a:gd name="connsiteX28" fmla="*/ 2343706 w 5421466"/>
                <a:gd name="connsiteY28" fmla="*/ 3734978 h 6129387"/>
                <a:gd name="connsiteX29" fmla="*/ 1259624 w 5421466"/>
                <a:gd name="connsiteY29" fmla="*/ 2566055 h 6129387"/>
                <a:gd name="connsiteX30" fmla="*/ 760003 w 5421466"/>
                <a:gd name="connsiteY30" fmla="*/ 2019300 h 6129387"/>
                <a:gd name="connsiteX31" fmla="*/ 213248 w 5421466"/>
                <a:gd name="connsiteY31" fmla="*/ 1510253 h 6129387"/>
                <a:gd name="connsiteX32" fmla="*/ 213248 w 5421466"/>
                <a:gd name="connsiteY32" fmla="*/ 1642228 h 6129387"/>
                <a:gd name="connsiteX33" fmla="*/ 694015 w 5421466"/>
                <a:gd name="connsiteY33" fmla="*/ 2980834 h 6129387"/>
                <a:gd name="connsiteX34" fmla="*/ 1287904 w 5421466"/>
                <a:gd name="connsiteY34" fmla="*/ 4102624 h 6129387"/>
                <a:gd name="connsiteX35" fmla="*/ 2042048 w 5421466"/>
                <a:gd name="connsiteY35" fmla="*/ 4715366 h 6129387"/>
                <a:gd name="connsiteX36" fmla="*/ 2771689 w 5421466"/>
                <a:gd name="connsiteY36" fmla="*/ 5012089 h 6129387"/>
                <a:gd name="connsiteX37" fmla="*/ 2315426 w 5421466"/>
                <a:gd name="connsiteY37" fmla="*/ 5092438 h 6129387"/>
                <a:gd name="connsiteX38" fmla="*/ 1495294 w 5421466"/>
                <a:gd name="connsiteY38" fmla="*/ 4922756 h 6129387"/>
                <a:gd name="connsiteX39" fmla="*/ 760003 w 5421466"/>
                <a:gd name="connsiteY39" fmla="*/ 4187465 h 6129387"/>
                <a:gd name="connsiteX40" fmla="*/ 260382 w 5421466"/>
                <a:gd name="connsiteY40" fmla="*/ 3291919 h 6129387"/>
                <a:gd name="connsiteX41" fmla="*/ 5859 w 5421466"/>
                <a:gd name="connsiteY41" fmla="*/ 2924273 h 6129387"/>
                <a:gd name="connsiteX42" fmla="*/ 109554 w 5421466"/>
                <a:gd name="connsiteY42" fmla="*/ 3518162 h 6129387"/>
                <a:gd name="connsiteX43" fmla="*/ 420638 w 5421466"/>
                <a:gd name="connsiteY43" fmla="*/ 4922756 h 6129387"/>
                <a:gd name="connsiteX44" fmla="*/ 910832 w 5421466"/>
                <a:gd name="connsiteY44" fmla="*/ 5544925 h 6129387"/>
                <a:gd name="connsiteX45" fmla="*/ 1523574 w 5421466"/>
                <a:gd name="connsiteY45" fmla="*/ 5761741 h 6129387"/>
                <a:gd name="connsiteX46" fmla="*/ 2287145 w 5421466"/>
                <a:gd name="connsiteY46" fmla="*/ 5724034 h 6129387"/>
                <a:gd name="connsiteX47" fmla="*/ 3609909 w 5421466"/>
                <a:gd name="connsiteY47" fmla="*/ 5516644 h 6129387"/>
                <a:gd name="connsiteX48" fmla="*/ 3701166 w 5421466"/>
                <a:gd name="connsiteY48" fmla="*/ 5563778 h 6129387"/>
                <a:gd name="connsiteX49" fmla="*/ 3503203 w 5421466"/>
                <a:gd name="connsiteY49" fmla="*/ 6129387 h 6129387"/>
                <a:gd name="connsiteX0" fmla="*/ 4455310 w 5421466"/>
                <a:gd name="connsiteY0" fmla="*/ 6044545 h 6129387"/>
                <a:gd name="connsiteX1" fmla="*/ 4204745 w 5421466"/>
                <a:gd name="connsiteY1" fmla="*/ 5516795 h 6129387"/>
                <a:gd name="connsiteX2" fmla="*/ 4281733 w 5421466"/>
                <a:gd name="connsiteY2" fmla="*/ 5237444 h 6129387"/>
                <a:gd name="connsiteX3" fmla="*/ 4631881 w 5421466"/>
                <a:gd name="connsiteY3" fmla="*/ 4847191 h 6129387"/>
                <a:gd name="connsiteX4" fmla="*/ 5058626 w 5421466"/>
                <a:gd name="connsiteY4" fmla="*/ 3800966 h 6129387"/>
                <a:gd name="connsiteX5" fmla="*/ 5416844 w 5421466"/>
                <a:gd name="connsiteY5" fmla="*/ 2735737 h 6129387"/>
                <a:gd name="connsiteX6" fmla="*/ 5209455 w 5421466"/>
                <a:gd name="connsiteY6" fmla="*/ 2801725 h 6129387"/>
                <a:gd name="connsiteX7" fmla="*/ 4493017 w 5421466"/>
                <a:gd name="connsiteY7" fmla="*/ 3169370 h 6129387"/>
                <a:gd name="connsiteX8" fmla="*/ 3722857 w 5421466"/>
                <a:gd name="connsiteY8" fmla="*/ 4079130 h 6129387"/>
                <a:gd name="connsiteX9" fmla="*/ 3757727 w 5421466"/>
                <a:gd name="connsiteY9" fmla="*/ 3546442 h 6129387"/>
                <a:gd name="connsiteX10" fmla="*/ 4087665 w 5421466"/>
                <a:gd name="connsiteY10" fmla="*/ 2009873 h 6129387"/>
                <a:gd name="connsiteX11" fmla="*/ 4285628 w 5421466"/>
                <a:gd name="connsiteY11" fmla="*/ 1302863 h 6129387"/>
                <a:gd name="connsiteX12" fmla="*/ 4313908 w 5421466"/>
                <a:gd name="connsiteY12" fmla="*/ 963498 h 6129387"/>
                <a:gd name="connsiteX13" fmla="*/ 4049958 w 5421466"/>
                <a:gd name="connsiteY13" fmla="*/ 1199168 h 6129387"/>
                <a:gd name="connsiteX14" fmla="*/ 3569191 w 5421466"/>
                <a:gd name="connsiteY14" fmla="*/ 1840191 h 6129387"/>
                <a:gd name="connsiteX15" fmla="*/ 3408935 w 5421466"/>
                <a:gd name="connsiteY15" fmla="*/ 2349238 h 6129387"/>
                <a:gd name="connsiteX16" fmla="*/ 3324094 w 5421466"/>
                <a:gd name="connsiteY16" fmla="*/ 3518162 h 6129387"/>
                <a:gd name="connsiteX17" fmla="*/ 3267533 w 5421466"/>
                <a:gd name="connsiteY17" fmla="*/ 4093197 h 6129387"/>
                <a:gd name="connsiteX18" fmla="*/ 3224446 w 5421466"/>
                <a:gd name="connsiteY18" fmla="*/ 3852295 h 6129387"/>
                <a:gd name="connsiteX19" fmla="*/ 3069570 w 5421466"/>
                <a:gd name="connsiteY19" fmla="*/ 3188224 h 6129387"/>
                <a:gd name="connsiteX20" fmla="*/ 2428547 w 5421466"/>
                <a:gd name="connsiteY20" fmla="*/ 1604521 h 6129387"/>
                <a:gd name="connsiteX21" fmla="*/ 2042048 w 5421466"/>
                <a:gd name="connsiteY21" fmla="*/ 680694 h 6129387"/>
                <a:gd name="connsiteX22" fmla="*/ 1976061 w 5421466"/>
                <a:gd name="connsiteY22" fmla="*/ 237634 h 6129387"/>
                <a:gd name="connsiteX23" fmla="*/ 1853512 w 5421466"/>
                <a:gd name="connsiteY23" fmla="*/ 1964 h 6129387"/>
                <a:gd name="connsiteX24" fmla="*/ 1674403 w 5421466"/>
                <a:gd name="connsiteY24" fmla="*/ 360183 h 6129387"/>
                <a:gd name="connsiteX25" fmla="*/ 1504721 w 5421466"/>
                <a:gd name="connsiteY25" fmla="*/ 1415985 h 6129387"/>
                <a:gd name="connsiteX26" fmla="*/ 1919500 w 5421466"/>
                <a:gd name="connsiteY26" fmla="*/ 2745164 h 6129387"/>
                <a:gd name="connsiteX27" fmla="*/ 2525505 w 5421466"/>
                <a:gd name="connsiteY27" fmla="*/ 3885807 h 6129387"/>
                <a:gd name="connsiteX28" fmla="*/ 2343706 w 5421466"/>
                <a:gd name="connsiteY28" fmla="*/ 3734978 h 6129387"/>
                <a:gd name="connsiteX29" fmla="*/ 1259624 w 5421466"/>
                <a:gd name="connsiteY29" fmla="*/ 2566055 h 6129387"/>
                <a:gd name="connsiteX30" fmla="*/ 760003 w 5421466"/>
                <a:gd name="connsiteY30" fmla="*/ 2019300 h 6129387"/>
                <a:gd name="connsiteX31" fmla="*/ 213248 w 5421466"/>
                <a:gd name="connsiteY31" fmla="*/ 1510253 h 6129387"/>
                <a:gd name="connsiteX32" fmla="*/ 213248 w 5421466"/>
                <a:gd name="connsiteY32" fmla="*/ 1642228 h 6129387"/>
                <a:gd name="connsiteX33" fmla="*/ 694015 w 5421466"/>
                <a:gd name="connsiteY33" fmla="*/ 2980834 h 6129387"/>
                <a:gd name="connsiteX34" fmla="*/ 1287904 w 5421466"/>
                <a:gd name="connsiteY34" fmla="*/ 4102624 h 6129387"/>
                <a:gd name="connsiteX35" fmla="*/ 2042048 w 5421466"/>
                <a:gd name="connsiteY35" fmla="*/ 4715366 h 6129387"/>
                <a:gd name="connsiteX36" fmla="*/ 2771689 w 5421466"/>
                <a:gd name="connsiteY36" fmla="*/ 5012089 h 6129387"/>
                <a:gd name="connsiteX37" fmla="*/ 2315426 w 5421466"/>
                <a:gd name="connsiteY37" fmla="*/ 5092438 h 6129387"/>
                <a:gd name="connsiteX38" fmla="*/ 1495294 w 5421466"/>
                <a:gd name="connsiteY38" fmla="*/ 4922756 h 6129387"/>
                <a:gd name="connsiteX39" fmla="*/ 760003 w 5421466"/>
                <a:gd name="connsiteY39" fmla="*/ 4187465 h 6129387"/>
                <a:gd name="connsiteX40" fmla="*/ 260382 w 5421466"/>
                <a:gd name="connsiteY40" fmla="*/ 3291919 h 6129387"/>
                <a:gd name="connsiteX41" fmla="*/ 5859 w 5421466"/>
                <a:gd name="connsiteY41" fmla="*/ 2924273 h 6129387"/>
                <a:gd name="connsiteX42" fmla="*/ 109554 w 5421466"/>
                <a:gd name="connsiteY42" fmla="*/ 3518162 h 6129387"/>
                <a:gd name="connsiteX43" fmla="*/ 420638 w 5421466"/>
                <a:gd name="connsiteY43" fmla="*/ 4922756 h 6129387"/>
                <a:gd name="connsiteX44" fmla="*/ 910832 w 5421466"/>
                <a:gd name="connsiteY44" fmla="*/ 5544925 h 6129387"/>
                <a:gd name="connsiteX45" fmla="*/ 1523574 w 5421466"/>
                <a:gd name="connsiteY45" fmla="*/ 5761741 h 6129387"/>
                <a:gd name="connsiteX46" fmla="*/ 2287145 w 5421466"/>
                <a:gd name="connsiteY46" fmla="*/ 5724034 h 6129387"/>
                <a:gd name="connsiteX47" fmla="*/ 3609909 w 5421466"/>
                <a:gd name="connsiteY47" fmla="*/ 5516644 h 6129387"/>
                <a:gd name="connsiteX48" fmla="*/ 3701166 w 5421466"/>
                <a:gd name="connsiteY48" fmla="*/ 5563778 h 6129387"/>
                <a:gd name="connsiteX49" fmla="*/ 3503203 w 5421466"/>
                <a:gd name="connsiteY49" fmla="*/ 6129387 h 6129387"/>
                <a:gd name="connsiteX0" fmla="*/ 4455310 w 5421466"/>
                <a:gd name="connsiteY0" fmla="*/ 6044545 h 6129387"/>
                <a:gd name="connsiteX1" fmla="*/ 4204745 w 5421466"/>
                <a:gd name="connsiteY1" fmla="*/ 5516795 h 6129387"/>
                <a:gd name="connsiteX2" fmla="*/ 4281733 w 5421466"/>
                <a:gd name="connsiteY2" fmla="*/ 5237444 h 6129387"/>
                <a:gd name="connsiteX3" fmla="*/ 4631881 w 5421466"/>
                <a:gd name="connsiteY3" fmla="*/ 4847191 h 6129387"/>
                <a:gd name="connsiteX4" fmla="*/ 5058626 w 5421466"/>
                <a:gd name="connsiteY4" fmla="*/ 3800966 h 6129387"/>
                <a:gd name="connsiteX5" fmla="*/ 5416844 w 5421466"/>
                <a:gd name="connsiteY5" fmla="*/ 2735737 h 6129387"/>
                <a:gd name="connsiteX6" fmla="*/ 5209455 w 5421466"/>
                <a:gd name="connsiteY6" fmla="*/ 2801725 h 6129387"/>
                <a:gd name="connsiteX7" fmla="*/ 4493017 w 5421466"/>
                <a:gd name="connsiteY7" fmla="*/ 3169370 h 6129387"/>
                <a:gd name="connsiteX8" fmla="*/ 3722857 w 5421466"/>
                <a:gd name="connsiteY8" fmla="*/ 4079130 h 6129387"/>
                <a:gd name="connsiteX9" fmla="*/ 3757727 w 5421466"/>
                <a:gd name="connsiteY9" fmla="*/ 3546442 h 6129387"/>
                <a:gd name="connsiteX10" fmla="*/ 4087665 w 5421466"/>
                <a:gd name="connsiteY10" fmla="*/ 2009873 h 6129387"/>
                <a:gd name="connsiteX11" fmla="*/ 4285628 w 5421466"/>
                <a:gd name="connsiteY11" fmla="*/ 1302863 h 6129387"/>
                <a:gd name="connsiteX12" fmla="*/ 4313908 w 5421466"/>
                <a:gd name="connsiteY12" fmla="*/ 963498 h 6129387"/>
                <a:gd name="connsiteX13" fmla="*/ 4049958 w 5421466"/>
                <a:gd name="connsiteY13" fmla="*/ 1199168 h 6129387"/>
                <a:gd name="connsiteX14" fmla="*/ 3569191 w 5421466"/>
                <a:gd name="connsiteY14" fmla="*/ 1840191 h 6129387"/>
                <a:gd name="connsiteX15" fmla="*/ 3408935 w 5421466"/>
                <a:gd name="connsiteY15" fmla="*/ 2349238 h 6129387"/>
                <a:gd name="connsiteX16" fmla="*/ 3324094 w 5421466"/>
                <a:gd name="connsiteY16" fmla="*/ 3518162 h 6129387"/>
                <a:gd name="connsiteX17" fmla="*/ 3267533 w 5421466"/>
                <a:gd name="connsiteY17" fmla="*/ 4093197 h 6129387"/>
                <a:gd name="connsiteX18" fmla="*/ 3224446 w 5421466"/>
                <a:gd name="connsiteY18" fmla="*/ 3852295 h 6129387"/>
                <a:gd name="connsiteX19" fmla="*/ 3069570 w 5421466"/>
                <a:gd name="connsiteY19" fmla="*/ 3188224 h 6129387"/>
                <a:gd name="connsiteX20" fmla="*/ 2428547 w 5421466"/>
                <a:gd name="connsiteY20" fmla="*/ 1604521 h 6129387"/>
                <a:gd name="connsiteX21" fmla="*/ 2042048 w 5421466"/>
                <a:gd name="connsiteY21" fmla="*/ 680694 h 6129387"/>
                <a:gd name="connsiteX22" fmla="*/ 1976061 w 5421466"/>
                <a:gd name="connsiteY22" fmla="*/ 237634 h 6129387"/>
                <a:gd name="connsiteX23" fmla="*/ 1853512 w 5421466"/>
                <a:gd name="connsiteY23" fmla="*/ 1964 h 6129387"/>
                <a:gd name="connsiteX24" fmla="*/ 1674403 w 5421466"/>
                <a:gd name="connsiteY24" fmla="*/ 360183 h 6129387"/>
                <a:gd name="connsiteX25" fmla="*/ 1504721 w 5421466"/>
                <a:gd name="connsiteY25" fmla="*/ 1415985 h 6129387"/>
                <a:gd name="connsiteX26" fmla="*/ 1919500 w 5421466"/>
                <a:gd name="connsiteY26" fmla="*/ 2745164 h 6129387"/>
                <a:gd name="connsiteX27" fmla="*/ 2525505 w 5421466"/>
                <a:gd name="connsiteY27" fmla="*/ 3885807 h 6129387"/>
                <a:gd name="connsiteX28" fmla="*/ 2343706 w 5421466"/>
                <a:gd name="connsiteY28" fmla="*/ 3734978 h 6129387"/>
                <a:gd name="connsiteX29" fmla="*/ 1259624 w 5421466"/>
                <a:gd name="connsiteY29" fmla="*/ 2566055 h 6129387"/>
                <a:gd name="connsiteX30" fmla="*/ 760003 w 5421466"/>
                <a:gd name="connsiteY30" fmla="*/ 2019300 h 6129387"/>
                <a:gd name="connsiteX31" fmla="*/ 213248 w 5421466"/>
                <a:gd name="connsiteY31" fmla="*/ 1510253 h 6129387"/>
                <a:gd name="connsiteX32" fmla="*/ 213248 w 5421466"/>
                <a:gd name="connsiteY32" fmla="*/ 1642228 h 6129387"/>
                <a:gd name="connsiteX33" fmla="*/ 694015 w 5421466"/>
                <a:gd name="connsiteY33" fmla="*/ 2980834 h 6129387"/>
                <a:gd name="connsiteX34" fmla="*/ 1287904 w 5421466"/>
                <a:gd name="connsiteY34" fmla="*/ 4102624 h 6129387"/>
                <a:gd name="connsiteX35" fmla="*/ 2042048 w 5421466"/>
                <a:gd name="connsiteY35" fmla="*/ 4715366 h 6129387"/>
                <a:gd name="connsiteX36" fmla="*/ 2771689 w 5421466"/>
                <a:gd name="connsiteY36" fmla="*/ 5012089 h 6129387"/>
                <a:gd name="connsiteX37" fmla="*/ 2315426 w 5421466"/>
                <a:gd name="connsiteY37" fmla="*/ 5092438 h 6129387"/>
                <a:gd name="connsiteX38" fmla="*/ 1495294 w 5421466"/>
                <a:gd name="connsiteY38" fmla="*/ 4922756 h 6129387"/>
                <a:gd name="connsiteX39" fmla="*/ 760003 w 5421466"/>
                <a:gd name="connsiteY39" fmla="*/ 4187465 h 6129387"/>
                <a:gd name="connsiteX40" fmla="*/ 260382 w 5421466"/>
                <a:gd name="connsiteY40" fmla="*/ 3291919 h 6129387"/>
                <a:gd name="connsiteX41" fmla="*/ 5859 w 5421466"/>
                <a:gd name="connsiteY41" fmla="*/ 2924273 h 6129387"/>
                <a:gd name="connsiteX42" fmla="*/ 109554 w 5421466"/>
                <a:gd name="connsiteY42" fmla="*/ 3518162 h 6129387"/>
                <a:gd name="connsiteX43" fmla="*/ 420638 w 5421466"/>
                <a:gd name="connsiteY43" fmla="*/ 4922756 h 6129387"/>
                <a:gd name="connsiteX44" fmla="*/ 910832 w 5421466"/>
                <a:gd name="connsiteY44" fmla="*/ 5544925 h 6129387"/>
                <a:gd name="connsiteX45" fmla="*/ 1523574 w 5421466"/>
                <a:gd name="connsiteY45" fmla="*/ 5761741 h 6129387"/>
                <a:gd name="connsiteX46" fmla="*/ 2287145 w 5421466"/>
                <a:gd name="connsiteY46" fmla="*/ 5724034 h 6129387"/>
                <a:gd name="connsiteX47" fmla="*/ 3609909 w 5421466"/>
                <a:gd name="connsiteY47" fmla="*/ 5516644 h 6129387"/>
                <a:gd name="connsiteX48" fmla="*/ 3727543 w 5421466"/>
                <a:gd name="connsiteY48" fmla="*/ 5581363 h 6129387"/>
                <a:gd name="connsiteX49" fmla="*/ 3503203 w 5421466"/>
                <a:gd name="connsiteY49" fmla="*/ 6129387 h 6129387"/>
                <a:gd name="connsiteX0" fmla="*/ 4455310 w 5421466"/>
                <a:gd name="connsiteY0" fmla="*/ 6044545 h 6129387"/>
                <a:gd name="connsiteX1" fmla="*/ 4204745 w 5421466"/>
                <a:gd name="connsiteY1" fmla="*/ 5516795 h 6129387"/>
                <a:gd name="connsiteX2" fmla="*/ 4281733 w 5421466"/>
                <a:gd name="connsiteY2" fmla="*/ 5237444 h 6129387"/>
                <a:gd name="connsiteX3" fmla="*/ 4631881 w 5421466"/>
                <a:gd name="connsiteY3" fmla="*/ 4847191 h 6129387"/>
                <a:gd name="connsiteX4" fmla="*/ 5058626 w 5421466"/>
                <a:gd name="connsiteY4" fmla="*/ 3800966 h 6129387"/>
                <a:gd name="connsiteX5" fmla="*/ 5416844 w 5421466"/>
                <a:gd name="connsiteY5" fmla="*/ 2735737 h 6129387"/>
                <a:gd name="connsiteX6" fmla="*/ 5209455 w 5421466"/>
                <a:gd name="connsiteY6" fmla="*/ 2801725 h 6129387"/>
                <a:gd name="connsiteX7" fmla="*/ 4493017 w 5421466"/>
                <a:gd name="connsiteY7" fmla="*/ 3169370 h 6129387"/>
                <a:gd name="connsiteX8" fmla="*/ 3722857 w 5421466"/>
                <a:gd name="connsiteY8" fmla="*/ 4079130 h 6129387"/>
                <a:gd name="connsiteX9" fmla="*/ 3757727 w 5421466"/>
                <a:gd name="connsiteY9" fmla="*/ 3546442 h 6129387"/>
                <a:gd name="connsiteX10" fmla="*/ 4087665 w 5421466"/>
                <a:gd name="connsiteY10" fmla="*/ 2009873 h 6129387"/>
                <a:gd name="connsiteX11" fmla="*/ 4285628 w 5421466"/>
                <a:gd name="connsiteY11" fmla="*/ 1302863 h 6129387"/>
                <a:gd name="connsiteX12" fmla="*/ 4313908 w 5421466"/>
                <a:gd name="connsiteY12" fmla="*/ 963498 h 6129387"/>
                <a:gd name="connsiteX13" fmla="*/ 4049958 w 5421466"/>
                <a:gd name="connsiteY13" fmla="*/ 1199168 h 6129387"/>
                <a:gd name="connsiteX14" fmla="*/ 3569191 w 5421466"/>
                <a:gd name="connsiteY14" fmla="*/ 1840191 h 6129387"/>
                <a:gd name="connsiteX15" fmla="*/ 3408935 w 5421466"/>
                <a:gd name="connsiteY15" fmla="*/ 2349238 h 6129387"/>
                <a:gd name="connsiteX16" fmla="*/ 3324094 w 5421466"/>
                <a:gd name="connsiteY16" fmla="*/ 3518162 h 6129387"/>
                <a:gd name="connsiteX17" fmla="*/ 3267533 w 5421466"/>
                <a:gd name="connsiteY17" fmla="*/ 4093197 h 6129387"/>
                <a:gd name="connsiteX18" fmla="*/ 3224446 w 5421466"/>
                <a:gd name="connsiteY18" fmla="*/ 3852295 h 6129387"/>
                <a:gd name="connsiteX19" fmla="*/ 3069570 w 5421466"/>
                <a:gd name="connsiteY19" fmla="*/ 3188224 h 6129387"/>
                <a:gd name="connsiteX20" fmla="*/ 2428547 w 5421466"/>
                <a:gd name="connsiteY20" fmla="*/ 1604521 h 6129387"/>
                <a:gd name="connsiteX21" fmla="*/ 2042048 w 5421466"/>
                <a:gd name="connsiteY21" fmla="*/ 680694 h 6129387"/>
                <a:gd name="connsiteX22" fmla="*/ 1976061 w 5421466"/>
                <a:gd name="connsiteY22" fmla="*/ 237634 h 6129387"/>
                <a:gd name="connsiteX23" fmla="*/ 1853512 w 5421466"/>
                <a:gd name="connsiteY23" fmla="*/ 1964 h 6129387"/>
                <a:gd name="connsiteX24" fmla="*/ 1674403 w 5421466"/>
                <a:gd name="connsiteY24" fmla="*/ 360183 h 6129387"/>
                <a:gd name="connsiteX25" fmla="*/ 1504721 w 5421466"/>
                <a:gd name="connsiteY25" fmla="*/ 1415985 h 6129387"/>
                <a:gd name="connsiteX26" fmla="*/ 1919500 w 5421466"/>
                <a:gd name="connsiteY26" fmla="*/ 2745164 h 6129387"/>
                <a:gd name="connsiteX27" fmla="*/ 2525505 w 5421466"/>
                <a:gd name="connsiteY27" fmla="*/ 3885807 h 6129387"/>
                <a:gd name="connsiteX28" fmla="*/ 2343706 w 5421466"/>
                <a:gd name="connsiteY28" fmla="*/ 3734978 h 6129387"/>
                <a:gd name="connsiteX29" fmla="*/ 1259624 w 5421466"/>
                <a:gd name="connsiteY29" fmla="*/ 2566055 h 6129387"/>
                <a:gd name="connsiteX30" fmla="*/ 760003 w 5421466"/>
                <a:gd name="connsiteY30" fmla="*/ 2019300 h 6129387"/>
                <a:gd name="connsiteX31" fmla="*/ 213248 w 5421466"/>
                <a:gd name="connsiteY31" fmla="*/ 1510253 h 6129387"/>
                <a:gd name="connsiteX32" fmla="*/ 213248 w 5421466"/>
                <a:gd name="connsiteY32" fmla="*/ 1642228 h 6129387"/>
                <a:gd name="connsiteX33" fmla="*/ 694015 w 5421466"/>
                <a:gd name="connsiteY33" fmla="*/ 2980834 h 6129387"/>
                <a:gd name="connsiteX34" fmla="*/ 1287904 w 5421466"/>
                <a:gd name="connsiteY34" fmla="*/ 4102624 h 6129387"/>
                <a:gd name="connsiteX35" fmla="*/ 2042048 w 5421466"/>
                <a:gd name="connsiteY35" fmla="*/ 4715366 h 6129387"/>
                <a:gd name="connsiteX36" fmla="*/ 2771689 w 5421466"/>
                <a:gd name="connsiteY36" fmla="*/ 5012089 h 6129387"/>
                <a:gd name="connsiteX37" fmla="*/ 2315426 w 5421466"/>
                <a:gd name="connsiteY37" fmla="*/ 5092438 h 6129387"/>
                <a:gd name="connsiteX38" fmla="*/ 1495294 w 5421466"/>
                <a:gd name="connsiteY38" fmla="*/ 4922756 h 6129387"/>
                <a:gd name="connsiteX39" fmla="*/ 760003 w 5421466"/>
                <a:gd name="connsiteY39" fmla="*/ 4187465 h 6129387"/>
                <a:gd name="connsiteX40" fmla="*/ 260382 w 5421466"/>
                <a:gd name="connsiteY40" fmla="*/ 3291919 h 6129387"/>
                <a:gd name="connsiteX41" fmla="*/ 5859 w 5421466"/>
                <a:gd name="connsiteY41" fmla="*/ 2924273 h 6129387"/>
                <a:gd name="connsiteX42" fmla="*/ 109554 w 5421466"/>
                <a:gd name="connsiteY42" fmla="*/ 3518162 h 6129387"/>
                <a:gd name="connsiteX43" fmla="*/ 420638 w 5421466"/>
                <a:gd name="connsiteY43" fmla="*/ 4922756 h 6129387"/>
                <a:gd name="connsiteX44" fmla="*/ 910832 w 5421466"/>
                <a:gd name="connsiteY44" fmla="*/ 5544925 h 6129387"/>
                <a:gd name="connsiteX45" fmla="*/ 1523574 w 5421466"/>
                <a:gd name="connsiteY45" fmla="*/ 5761741 h 6129387"/>
                <a:gd name="connsiteX46" fmla="*/ 2287145 w 5421466"/>
                <a:gd name="connsiteY46" fmla="*/ 5724034 h 6129387"/>
                <a:gd name="connsiteX47" fmla="*/ 3609909 w 5421466"/>
                <a:gd name="connsiteY47" fmla="*/ 5516644 h 6129387"/>
                <a:gd name="connsiteX48" fmla="*/ 3727543 w 5421466"/>
                <a:gd name="connsiteY48" fmla="*/ 5581363 h 6129387"/>
                <a:gd name="connsiteX49" fmla="*/ 3503203 w 5421466"/>
                <a:gd name="connsiteY49" fmla="*/ 6129387 h 6129387"/>
                <a:gd name="connsiteX0" fmla="*/ 4455310 w 5421466"/>
                <a:gd name="connsiteY0" fmla="*/ 6044545 h 6129387"/>
                <a:gd name="connsiteX1" fmla="*/ 4204745 w 5421466"/>
                <a:gd name="connsiteY1" fmla="*/ 5516795 h 6129387"/>
                <a:gd name="connsiteX2" fmla="*/ 4281733 w 5421466"/>
                <a:gd name="connsiteY2" fmla="*/ 5237444 h 6129387"/>
                <a:gd name="connsiteX3" fmla="*/ 4631881 w 5421466"/>
                <a:gd name="connsiteY3" fmla="*/ 4847191 h 6129387"/>
                <a:gd name="connsiteX4" fmla="*/ 5058626 w 5421466"/>
                <a:gd name="connsiteY4" fmla="*/ 3800966 h 6129387"/>
                <a:gd name="connsiteX5" fmla="*/ 5416844 w 5421466"/>
                <a:gd name="connsiteY5" fmla="*/ 2735737 h 6129387"/>
                <a:gd name="connsiteX6" fmla="*/ 5209455 w 5421466"/>
                <a:gd name="connsiteY6" fmla="*/ 2801725 h 6129387"/>
                <a:gd name="connsiteX7" fmla="*/ 4493017 w 5421466"/>
                <a:gd name="connsiteY7" fmla="*/ 3169370 h 6129387"/>
                <a:gd name="connsiteX8" fmla="*/ 3722857 w 5421466"/>
                <a:gd name="connsiteY8" fmla="*/ 4079130 h 6129387"/>
                <a:gd name="connsiteX9" fmla="*/ 3757727 w 5421466"/>
                <a:gd name="connsiteY9" fmla="*/ 3546442 h 6129387"/>
                <a:gd name="connsiteX10" fmla="*/ 4087665 w 5421466"/>
                <a:gd name="connsiteY10" fmla="*/ 2009873 h 6129387"/>
                <a:gd name="connsiteX11" fmla="*/ 4285628 w 5421466"/>
                <a:gd name="connsiteY11" fmla="*/ 1302863 h 6129387"/>
                <a:gd name="connsiteX12" fmla="*/ 4313908 w 5421466"/>
                <a:gd name="connsiteY12" fmla="*/ 963498 h 6129387"/>
                <a:gd name="connsiteX13" fmla="*/ 4049958 w 5421466"/>
                <a:gd name="connsiteY13" fmla="*/ 1199168 h 6129387"/>
                <a:gd name="connsiteX14" fmla="*/ 3569191 w 5421466"/>
                <a:gd name="connsiteY14" fmla="*/ 1840191 h 6129387"/>
                <a:gd name="connsiteX15" fmla="*/ 3408935 w 5421466"/>
                <a:gd name="connsiteY15" fmla="*/ 2349238 h 6129387"/>
                <a:gd name="connsiteX16" fmla="*/ 3324094 w 5421466"/>
                <a:gd name="connsiteY16" fmla="*/ 3518162 h 6129387"/>
                <a:gd name="connsiteX17" fmla="*/ 3267533 w 5421466"/>
                <a:gd name="connsiteY17" fmla="*/ 4093197 h 6129387"/>
                <a:gd name="connsiteX18" fmla="*/ 3224446 w 5421466"/>
                <a:gd name="connsiteY18" fmla="*/ 3852295 h 6129387"/>
                <a:gd name="connsiteX19" fmla="*/ 3069570 w 5421466"/>
                <a:gd name="connsiteY19" fmla="*/ 3188224 h 6129387"/>
                <a:gd name="connsiteX20" fmla="*/ 2428547 w 5421466"/>
                <a:gd name="connsiteY20" fmla="*/ 1604521 h 6129387"/>
                <a:gd name="connsiteX21" fmla="*/ 2042048 w 5421466"/>
                <a:gd name="connsiteY21" fmla="*/ 680694 h 6129387"/>
                <a:gd name="connsiteX22" fmla="*/ 1976061 w 5421466"/>
                <a:gd name="connsiteY22" fmla="*/ 237634 h 6129387"/>
                <a:gd name="connsiteX23" fmla="*/ 1853512 w 5421466"/>
                <a:gd name="connsiteY23" fmla="*/ 1964 h 6129387"/>
                <a:gd name="connsiteX24" fmla="*/ 1674403 w 5421466"/>
                <a:gd name="connsiteY24" fmla="*/ 360183 h 6129387"/>
                <a:gd name="connsiteX25" fmla="*/ 1504721 w 5421466"/>
                <a:gd name="connsiteY25" fmla="*/ 1415985 h 6129387"/>
                <a:gd name="connsiteX26" fmla="*/ 1919500 w 5421466"/>
                <a:gd name="connsiteY26" fmla="*/ 2745164 h 6129387"/>
                <a:gd name="connsiteX27" fmla="*/ 2525505 w 5421466"/>
                <a:gd name="connsiteY27" fmla="*/ 3885807 h 6129387"/>
                <a:gd name="connsiteX28" fmla="*/ 2343706 w 5421466"/>
                <a:gd name="connsiteY28" fmla="*/ 3734978 h 6129387"/>
                <a:gd name="connsiteX29" fmla="*/ 1259624 w 5421466"/>
                <a:gd name="connsiteY29" fmla="*/ 2566055 h 6129387"/>
                <a:gd name="connsiteX30" fmla="*/ 760003 w 5421466"/>
                <a:gd name="connsiteY30" fmla="*/ 2019300 h 6129387"/>
                <a:gd name="connsiteX31" fmla="*/ 213248 w 5421466"/>
                <a:gd name="connsiteY31" fmla="*/ 1510253 h 6129387"/>
                <a:gd name="connsiteX32" fmla="*/ 213248 w 5421466"/>
                <a:gd name="connsiteY32" fmla="*/ 1642228 h 6129387"/>
                <a:gd name="connsiteX33" fmla="*/ 694015 w 5421466"/>
                <a:gd name="connsiteY33" fmla="*/ 2980834 h 6129387"/>
                <a:gd name="connsiteX34" fmla="*/ 1287904 w 5421466"/>
                <a:gd name="connsiteY34" fmla="*/ 4102624 h 6129387"/>
                <a:gd name="connsiteX35" fmla="*/ 2042048 w 5421466"/>
                <a:gd name="connsiteY35" fmla="*/ 4715366 h 6129387"/>
                <a:gd name="connsiteX36" fmla="*/ 2771689 w 5421466"/>
                <a:gd name="connsiteY36" fmla="*/ 5012089 h 6129387"/>
                <a:gd name="connsiteX37" fmla="*/ 2315426 w 5421466"/>
                <a:gd name="connsiteY37" fmla="*/ 5092438 h 6129387"/>
                <a:gd name="connsiteX38" fmla="*/ 1495294 w 5421466"/>
                <a:gd name="connsiteY38" fmla="*/ 4922756 h 6129387"/>
                <a:gd name="connsiteX39" fmla="*/ 760003 w 5421466"/>
                <a:gd name="connsiteY39" fmla="*/ 4187465 h 6129387"/>
                <a:gd name="connsiteX40" fmla="*/ 260382 w 5421466"/>
                <a:gd name="connsiteY40" fmla="*/ 3291919 h 6129387"/>
                <a:gd name="connsiteX41" fmla="*/ 5859 w 5421466"/>
                <a:gd name="connsiteY41" fmla="*/ 2924273 h 6129387"/>
                <a:gd name="connsiteX42" fmla="*/ 109554 w 5421466"/>
                <a:gd name="connsiteY42" fmla="*/ 3518162 h 6129387"/>
                <a:gd name="connsiteX43" fmla="*/ 420638 w 5421466"/>
                <a:gd name="connsiteY43" fmla="*/ 4922756 h 6129387"/>
                <a:gd name="connsiteX44" fmla="*/ 910832 w 5421466"/>
                <a:gd name="connsiteY44" fmla="*/ 5544925 h 6129387"/>
                <a:gd name="connsiteX45" fmla="*/ 1523574 w 5421466"/>
                <a:gd name="connsiteY45" fmla="*/ 5761741 h 6129387"/>
                <a:gd name="connsiteX46" fmla="*/ 2287145 w 5421466"/>
                <a:gd name="connsiteY46" fmla="*/ 5724034 h 6129387"/>
                <a:gd name="connsiteX47" fmla="*/ 3609909 w 5421466"/>
                <a:gd name="connsiteY47" fmla="*/ 5516644 h 6129387"/>
                <a:gd name="connsiteX48" fmla="*/ 3727543 w 5421466"/>
                <a:gd name="connsiteY48" fmla="*/ 5581363 h 6129387"/>
                <a:gd name="connsiteX49" fmla="*/ 3503203 w 5421466"/>
                <a:gd name="connsiteY49" fmla="*/ 6129387 h 6129387"/>
                <a:gd name="connsiteX0" fmla="*/ 4469964 w 5421466"/>
                <a:gd name="connsiteY0" fmla="*/ 6067991 h 6129387"/>
                <a:gd name="connsiteX1" fmla="*/ 4204745 w 5421466"/>
                <a:gd name="connsiteY1" fmla="*/ 5516795 h 6129387"/>
                <a:gd name="connsiteX2" fmla="*/ 4281733 w 5421466"/>
                <a:gd name="connsiteY2" fmla="*/ 5237444 h 6129387"/>
                <a:gd name="connsiteX3" fmla="*/ 4631881 w 5421466"/>
                <a:gd name="connsiteY3" fmla="*/ 4847191 h 6129387"/>
                <a:gd name="connsiteX4" fmla="*/ 5058626 w 5421466"/>
                <a:gd name="connsiteY4" fmla="*/ 3800966 h 6129387"/>
                <a:gd name="connsiteX5" fmla="*/ 5416844 w 5421466"/>
                <a:gd name="connsiteY5" fmla="*/ 2735737 h 6129387"/>
                <a:gd name="connsiteX6" fmla="*/ 5209455 w 5421466"/>
                <a:gd name="connsiteY6" fmla="*/ 2801725 h 6129387"/>
                <a:gd name="connsiteX7" fmla="*/ 4493017 w 5421466"/>
                <a:gd name="connsiteY7" fmla="*/ 3169370 h 6129387"/>
                <a:gd name="connsiteX8" fmla="*/ 3722857 w 5421466"/>
                <a:gd name="connsiteY8" fmla="*/ 4079130 h 6129387"/>
                <a:gd name="connsiteX9" fmla="*/ 3757727 w 5421466"/>
                <a:gd name="connsiteY9" fmla="*/ 3546442 h 6129387"/>
                <a:gd name="connsiteX10" fmla="*/ 4087665 w 5421466"/>
                <a:gd name="connsiteY10" fmla="*/ 2009873 h 6129387"/>
                <a:gd name="connsiteX11" fmla="*/ 4285628 w 5421466"/>
                <a:gd name="connsiteY11" fmla="*/ 1302863 h 6129387"/>
                <a:gd name="connsiteX12" fmla="*/ 4313908 w 5421466"/>
                <a:gd name="connsiteY12" fmla="*/ 963498 h 6129387"/>
                <a:gd name="connsiteX13" fmla="*/ 4049958 w 5421466"/>
                <a:gd name="connsiteY13" fmla="*/ 1199168 h 6129387"/>
                <a:gd name="connsiteX14" fmla="*/ 3569191 w 5421466"/>
                <a:gd name="connsiteY14" fmla="*/ 1840191 h 6129387"/>
                <a:gd name="connsiteX15" fmla="*/ 3408935 w 5421466"/>
                <a:gd name="connsiteY15" fmla="*/ 2349238 h 6129387"/>
                <a:gd name="connsiteX16" fmla="*/ 3324094 w 5421466"/>
                <a:gd name="connsiteY16" fmla="*/ 3518162 h 6129387"/>
                <a:gd name="connsiteX17" fmla="*/ 3267533 w 5421466"/>
                <a:gd name="connsiteY17" fmla="*/ 4093197 h 6129387"/>
                <a:gd name="connsiteX18" fmla="*/ 3224446 w 5421466"/>
                <a:gd name="connsiteY18" fmla="*/ 3852295 h 6129387"/>
                <a:gd name="connsiteX19" fmla="*/ 3069570 w 5421466"/>
                <a:gd name="connsiteY19" fmla="*/ 3188224 h 6129387"/>
                <a:gd name="connsiteX20" fmla="*/ 2428547 w 5421466"/>
                <a:gd name="connsiteY20" fmla="*/ 1604521 h 6129387"/>
                <a:gd name="connsiteX21" fmla="*/ 2042048 w 5421466"/>
                <a:gd name="connsiteY21" fmla="*/ 680694 h 6129387"/>
                <a:gd name="connsiteX22" fmla="*/ 1976061 w 5421466"/>
                <a:gd name="connsiteY22" fmla="*/ 237634 h 6129387"/>
                <a:gd name="connsiteX23" fmla="*/ 1853512 w 5421466"/>
                <a:gd name="connsiteY23" fmla="*/ 1964 h 6129387"/>
                <a:gd name="connsiteX24" fmla="*/ 1674403 w 5421466"/>
                <a:gd name="connsiteY24" fmla="*/ 360183 h 6129387"/>
                <a:gd name="connsiteX25" fmla="*/ 1504721 w 5421466"/>
                <a:gd name="connsiteY25" fmla="*/ 1415985 h 6129387"/>
                <a:gd name="connsiteX26" fmla="*/ 1919500 w 5421466"/>
                <a:gd name="connsiteY26" fmla="*/ 2745164 h 6129387"/>
                <a:gd name="connsiteX27" fmla="*/ 2525505 w 5421466"/>
                <a:gd name="connsiteY27" fmla="*/ 3885807 h 6129387"/>
                <a:gd name="connsiteX28" fmla="*/ 2343706 w 5421466"/>
                <a:gd name="connsiteY28" fmla="*/ 3734978 h 6129387"/>
                <a:gd name="connsiteX29" fmla="*/ 1259624 w 5421466"/>
                <a:gd name="connsiteY29" fmla="*/ 2566055 h 6129387"/>
                <a:gd name="connsiteX30" fmla="*/ 760003 w 5421466"/>
                <a:gd name="connsiteY30" fmla="*/ 2019300 h 6129387"/>
                <a:gd name="connsiteX31" fmla="*/ 213248 w 5421466"/>
                <a:gd name="connsiteY31" fmla="*/ 1510253 h 6129387"/>
                <a:gd name="connsiteX32" fmla="*/ 213248 w 5421466"/>
                <a:gd name="connsiteY32" fmla="*/ 1642228 h 6129387"/>
                <a:gd name="connsiteX33" fmla="*/ 694015 w 5421466"/>
                <a:gd name="connsiteY33" fmla="*/ 2980834 h 6129387"/>
                <a:gd name="connsiteX34" fmla="*/ 1287904 w 5421466"/>
                <a:gd name="connsiteY34" fmla="*/ 4102624 h 6129387"/>
                <a:gd name="connsiteX35" fmla="*/ 2042048 w 5421466"/>
                <a:gd name="connsiteY35" fmla="*/ 4715366 h 6129387"/>
                <a:gd name="connsiteX36" fmla="*/ 2771689 w 5421466"/>
                <a:gd name="connsiteY36" fmla="*/ 5012089 h 6129387"/>
                <a:gd name="connsiteX37" fmla="*/ 2315426 w 5421466"/>
                <a:gd name="connsiteY37" fmla="*/ 5092438 h 6129387"/>
                <a:gd name="connsiteX38" fmla="*/ 1495294 w 5421466"/>
                <a:gd name="connsiteY38" fmla="*/ 4922756 h 6129387"/>
                <a:gd name="connsiteX39" fmla="*/ 760003 w 5421466"/>
                <a:gd name="connsiteY39" fmla="*/ 4187465 h 6129387"/>
                <a:gd name="connsiteX40" fmla="*/ 260382 w 5421466"/>
                <a:gd name="connsiteY40" fmla="*/ 3291919 h 6129387"/>
                <a:gd name="connsiteX41" fmla="*/ 5859 w 5421466"/>
                <a:gd name="connsiteY41" fmla="*/ 2924273 h 6129387"/>
                <a:gd name="connsiteX42" fmla="*/ 109554 w 5421466"/>
                <a:gd name="connsiteY42" fmla="*/ 3518162 h 6129387"/>
                <a:gd name="connsiteX43" fmla="*/ 420638 w 5421466"/>
                <a:gd name="connsiteY43" fmla="*/ 4922756 h 6129387"/>
                <a:gd name="connsiteX44" fmla="*/ 910832 w 5421466"/>
                <a:gd name="connsiteY44" fmla="*/ 5544925 h 6129387"/>
                <a:gd name="connsiteX45" fmla="*/ 1523574 w 5421466"/>
                <a:gd name="connsiteY45" fmla="*/ 5761741 h 6129387"/>
                <a:gd name="connsiteX46" fmla="*/ 2287145 w 5421466"/>
                <a:gd name="connsiteY46" fmla="*/ 5724034 h 6129387"/>
                <a:gd name="connsiteX47" fmla="*/ 3609909 w 5421466"/>
                <a:gd name="connsiteY47" fmla="*/ 5516644 h 6129387"/>
                <a:gd name="connsiteX48" fmla="*/ 3727543 w 5421466"/>
                <a:gd name="connsiteY48" fmla="*/ 5581363 h 6129387"/>
                <a:gd name="connsiteX49" fmla="*/ 3503203 w 5421466"/>
                <a:gd name="connsiteY49" fmla="*/ 6129387 h 6129387"/>
                <a:gd name="connsiteX0" fmla="*/ 4469964 w 5421466"/>
                <a:gd name="connsiteY0" fmla="*/ 6067991 h 6129387"/>
                <a:gd name="connsiteX1" fmla="*/ 4204745 w 5421466"/>
                <a:gd name="connsiteY1" fmla="*/ 5516795 h 6129387"/>
                <a:gd name="connsiteX2" fmla="*/ 4281733 w 5421466"/>
                <a:gd name="connsiteY2" fmla="*/ 5237444 h 6129387"/>
                <a:gd name="connsiteX3" fmla="*/ 4631881 w 5421466"/>
                <a:gd name="connsiteY3" fmla="*/ 4847191 h 6129387"/>
                <a:gd name="connsiteX4" fmla="*/ 5058626 w 5421466"/>
                <a:gd name="connsiteY4" fmla="*/ 3800966 h 6129387"/>
                <a:gd name="connsiteX5" fmla="*/ 5416844 w 5421466"/>
                <a:gd name="connsiteY5" fmla="*/ 2735737 h 6129387"/>
                <a:gd name="connsiteX6" fmla="*/ 5209455 w 5421466"/>
                <a:gd name="connsiteY6" fmla="*/ 2801725 h 6129387"/>
                <a:gd name="connsiteX7" fmla="*/ 4493017 w 5421466"/>
                <a:gd name="connsiteY7" fmla="*/ 3169370 h 6129387"/>
                <a:gd name="connsiteX8" fmla="*/ 3722857 w 5421466"/>
                <a:gd name="connsiteY8" fmla="*/ 4079130 h 6129387"/>
                <a:gd name="connsiteX9" fmla="*/ 3757727 w 5421466"/>
                <a:gd name="connsiteY9" fmla="*/ 3546442 h 6129387"/>
                <a:gd name="connsiteX10" fmla="*/ 4087665 w 5421466"/>
                <a:gd name="connsiteY10" fmla="*/ 2009873 h 6129387"/>
                <a:gd name="connsiteX11" fmla="*/ 4285628 w 5421466"/>
                <a:gd name="connsiteY11" fmla="*/ 1302863 h 6129387"/>
                <a:gd name="connsiteX12" fmla="*/ 4313908 w 5421466"/>
                <a:gd name="connsiteY12" fmla="*/ 963498 h 6129387"/>
                <a:gd name="connsiteX13" fmla="*/ 4049958 w 5421466"/>
                <a:gd name="connsiteY13" fmla="*/ 1199168 h 6129387"/>
                <a:gd name="connsiteX14" fmla="*/ 3569191 w 5421466"/>
                <a:gd name="connsiteY14" fmla="*/ 1840191 h 6129387"/>
                <a:gd name="connsiteX15" fmla="*/ 3408935 w 5421466"/>
                <a:gd name="connsiteY15" fmla="*/ 2349238 h 6129387"/>
                <a:gd name="connsiteX16" fmla="*/ 3324094 w 5421466"/>
                <a:gd name="connsiteY16" fmla="*/ 3518162 h 6129387"/>
                <a:gd name="connsiteX17" fmla="*/ 3267533 w 5421466"/>
                <a:gd name="connsiteY17" fmla="*/ 4093197 h 6129387"/>
                <a:gd name="connsiteX18" fmla="*/ 3224446 w 5421466"/>
                <a:gd name="connsiteY18" fmla="*/ 3852295 h 6129387"/>
                <a:gd name="connsiteX19" fmla="*/ 3069570 w 5421466"/>
                <a:gd name="connsiteY19" fmla="*/ 3188224 h 6129387"/>
                <a:gd name="connsiteX20" fmla="*/ 2428547 w 5421466"/>
                <a:gd name="connsiteY20" fmla="*/ 1604521 h 6129387"/>
                <a:gd name="connsiteX21" fmla="*/ 2042048 w 5421466"/>
                <a:gd name="connsiteY21" fmla="*/ 680694 h 6129387"/>
                <a:gd name="connsiteX22" fmla="*/ 1976061 w 5421466"/>
                <a:gd name="connsiteY22" fmla="*/ 237634 h 6129387"/>
                <a:gd name="connsiteX23" fmla="*/ 1853512 w 5421466"/>
                <a:gd name="connsiteY23" fmla="*/ 1964 h 6129387"/>
                <a:gd name="connsiteX24" fmla="*/ 1674403 w 5421466"/>
                <a:gd name="connsiteY24" fmla="*/ 360183 h 6129387"/>
                <a:gd name="connsiteX25" fmla="*/ 1504721 w 5421466"/>
                <a:gd name="connsiteY25" fmla="*/ 1415985 h 6129387"/>
                <a:gd name="connsiteX26" fmla="*/ 1919500 w 5421466"/>
                <a:gd name="connsiteY26" fmla="*/ 2745164 h 6129387"/>
                <a:gd name="connsiteX27" fmla="*/ 2525505 w 5421466"/>
                <a:gd name="connsiteY27" fmla="*/ 3885807 h 6129387"/>
                <a:gd name="connsiteX28" fmla="*/ 2343706 w 5421466"/>
                <a:gd name="connsiteY28" fmla="*/ 3734978 h 6129387"/>
                <a:gd name="connsiteX29" fmla="*/ 1259624 w 5421466"/>
                <a:gd name="connsiteY29" fmla="*/ 2566055 h 6129387"/>
                <a:gd name="connsiteX30" fmla="*/ 760003 w 5421466"/>
                <a:gd name="connsiteY30" fmla="*/ 2019300 h 6129387"/>
                <a:gd name="connsiteX31" fmla="*/ 213248 w 5421466"/>
                <a:gd name="connsiteY31" fmla="*/ 1510253 h 6129387"/>
                <a:gd name="connsiteX32" fmla="*/ 213248 w 5421466"/>
                <a:gd name="connsiteY32" fmla="*/ 1642228 h 6129387"/>
                <a:gd name="connsiteX33" fmla="*/ 694015 w 5421466"/>
                <a:gd name="connsiteY33" fmla="*/ 2980834 h 6129387"/>
                <a:gd name="connsiteX34" fmla="*/ 1287904 w 5421466"/>
                <a:gd name="connsiteY34" fmla="*/ 4102624 h 6129387"/>
                <a:gd name="connsiteX35" fmla="*/ 2042048 w 5421466"/>
                <a:gd name="connsiteY35" fmla="*/ 4715366 h 6129387"/>
                <a:gd name="connsiteX36" fmla="*/ 2771689 w 5421466"/>
                <a:gd name="connsiteY36" fmla="*/ 5012089 h 6129387"/>
                <a:gd name="connsiteX37" fmla="*/ 2315426 w 5421466"/>
                <a:gd name="connsiteY37" fmla="*/ 5092438 h 6129387"/>
                <a:gd name="connsiteX38" fmla="*/ 1495294 w 5421466"/>
                <a:gd name="connsiteY38" fmla="*/ 4922756 h 6129387"/>
                <a:gd name="connsiteX39" fmla="*/ 760003 w 5421466"/>
                <a:gd name="connsiteY39" fmla="*/ 4187465 h 6129387"/>
                <a:gd name="connsiteX40" fmla="*/ 260382 w 5421466"/>
                <a:gd name="connsiteY40" fmla="*/ 3291919 h 6129387"/>
                <a:gd name="connsiteX41" fmla="*/ 5859 w 5421466"/>
                <a:gd name="connsiteY41" fmla="*/ 2924273 h 6129387"/>
                <a:gd name="connsiteX42" fmla="*/ 109554 w 5421466"/>
                <a:gd name="connsiteY42" fmla="*/ 3518162 h 6129387"/>
                <a:gd name="connsiteX43" fmla="*/ 420638 w 5421466"/>
                <a:gd name="connsiteY43" fmla="*/ 4922756 h 6129387"/>
                <a:gd name="connsiteX44" fmla="*/ 910832 w 5421466"/>
                <a:gd name="connsiteY44" fmla="*/ 5544925 h 6129387"/>
                <a:gd name="connsiteX45" fmla="*/ 1523574 w 5421466"/>
                <a:gd name="connsiteY45" fmla="*/ 5761741 h 6129387"/>
                <a:gd name="connsiteX46" fmla="*/ 2287145 w 5421466"/>
                <a:gd name="connsiteY46" fmla="*/ 5724034 h 6129387"/>
                <a:gd name="connsiteX47" fmla="*/ 3609909 w 5421466"/>
                <a:gd name="connsiteY47" fmla="*/ 5516644 h 6129387"/>
                <a:gd name="connsiteX48" fmla="*/ 3727543 w 5421466"/>
                <a:gd name="connsiteY48" fmla="*/ 5581363 h 6129387"/>
                <a:gd name="connsiteX49" fmla="*/ 3503203 w 5421466"/>
                <a:gd name="connsiteY49" fmla="*/ 6129387 h 6129387"/>
                <a:gd name="connsiteX0" fmla="*/ 4469964 w 5421466"/>
                <a:gd name="connsiteY0" fmla="*/ 6067991 h 6199726"/>
                <a:gd name="connsiteX1" fmla="*/ 4204745 w 5421466"/>
                <a:gd name="connsiteY1" fmla="*/ 5516795 h 6199726"/>
                <a:gd name="connsiteX2" fmla="*/ 4281733 w 5421466"/>
                <a:gd name="connsiteY2" fmla="*/ 5237444 h 6199726"/>
                <a:gd name="connsiteX3" fmla="*/ 4631881 w 5421466"/>
                <a:gd name="connsiteY3" fmla="*/ 4847191 h 6199726"/>
                <a:gd name="connsiteX4" fmla="*/ 5058626 w 5421466"/>
                <a:gd name="connsiteY4" fmla="*/ 3800966 h 6199726"/>
                <a:gd name="connsiteX5" fmla="*/ 5416844 w 5421466"/>
                <a:gd name="connsiteY5" fmla="*/ 2735737 h 6199726"/>
                <a:gd name="connsiteX6" fmla="*/ 5209455 w 5421466"/>
                <a:gd name="connsiteY6" fmla="*/ 2801725 h 6199726"/>
                <a:gd name="connsiteX7" fmla="*/ 4493017 w 5421466"/>
                <a:gd name="connsiteY7" fmla="*/ 3169370 h 6199726"/>
                <a:gd name="connsiteX8" fmla="*/ 3722857 w 5421466"/>
                <a:gd name="connsiteY8" fmla="*/ 4079130 h 6199726"/>
                <a:gd name="connsiteX9" fmla="*/ 3757727 w 5421466"/>
                <a:gd name="connsiteY9" fmla="*/ 3546442 h 6199726"/>
                <a:gd name="connsiteX10" fmla="*/ 4087665 w 5421466"/>
                <a:gd name="connsiteY10" fmla="*/ 2009873 h 6199726"/>
                <a:gd name="connsiteX11" fmla="*/ 4285628 w 5421466"/>
                <a:gd name="connsiteY11" fmla="*/ 1302863 h 6199726"/>
                <a:gd name="connsiteX12" fmla="*/ 4313908 w 5421466"/>
                <a:gd name="connsiteY12" fmla="*/ 963498 h 6199726"/>
                <a:gd name="connsiteX13" fmla="*/ 4049958 w 5421466"/>
                <a:gd name="connsiteY13" fmla="*/ 1199168 h 6199726"/>
                <a:gd name="connsiteX14" fmla="*/ 3569191 w 5421466"/>
                <a:gd name="connsiteY14" fmla="*/ 1840191 h 6199726"/>
                <a:gd name="connsiteX15" fmla="*/ 3408935 w 5421466"/>
                <a:gd name="connsiteY15" fmla="*/ 2349238 h 6199726"/>
                <a:gd name="connsiteX16" fmla="*/ 3324094 w 5421466"/>
                <a:gd name="connsiteY16" fmla="*/ 3518162 h 6199726"/>
                <a:gd name="connsiteX17" fmla="*/ 3267533 w 5421466"/>
                <a:gd name="connsiteY17" fmla="*/ 4093197 h 6199726"/>
                <a:gd name="connsiteX18" fmla="*/ 3224446 w 5421466"/>
                <a:gd name="connsiteY18" fmla="*/ 3852295 h 6199726"/>
                <a:gd name="connsiteX19" fmla="*/ 3069570 w 5421466"/>
                <a:gd name="connsiteY19" fmla="*/ 3188224 h 6199726"/>
                <a:gd name="connsiteX20" fmla="*/ 2428547 w 5421466"/>
                <a:gd name="connsiteY20" fmla="*/ 1604521 h 6199726"/>
                <a:gd name="connsiteX21" fmla="*/ 2042048 w 5421466"/>
                <a:gd name="connsiteY21" fmla="*/ 680694 h 6199726"/>
                <a:gd name="connsiteX22" fmla="*/ 1976061 w 5421466"/>
                <a:gd name="connsiteY22" fmla="*/ 237634 h 6199726"/>
                <a:gd name="connsiteX23" fmla="*/ 1853512 w 5421466"/>
                <a:gd name="connsiteY23" fmla="*/ 1964 h 6199726"/>
                <a:gd name="connsiteX24" fmla="*/ 1674403 w 5421466"/>
                <a:gd name="connsiteY24" fmla="*/ 360183 h 6199726"/>
                <a:gd name="connsiteX25" fmla="*/ 1504721 w 5421466"/>
                <a:gd name="connsiteY25" fmla="*/ 1415985 h 6199726"/>
                <a:gd name="connsiteX26" fmla="*/ 1919500 w 5421466"/>
                <a:gd name="connsiteY26" fmla="*/ 2745164 h 6199726"/>
                <a:gd name="connsiteX27" fmla="*/ 2525505 w 5421466"/>
                <a:gd name="connsiteY27" fmla="*/ 3885807 h 6199726"/>
                <a:gd name="connsiteX28" fmla="*/ 2343706 w 5421466"/>
                <a:gd name="connsiteY28" fmla="*/ 3734978 h 6199726"/>
                <a:gd name="connsiteX29" fmla="*/ 1259624 w 5421466"/>
                <a:gd name="connsiteY29" fmla="*/ 2566055 h 6199726"/>
                <a:gd name="connsiteX30" fmla="*/ 760003 w 5421466"/>
                <a:gd name="connsiteY30" fmla="*/ 2019300 h 6199726"/>
                <a:gd name="connsiteX31" fmla="*/ 213248 w 5421466"/>
                <a:gd name="connsiteY31" fmla="*/ 1510253 h 6199726"/>
                <a:gd name="connsiteX32" fmla="*/ 213248 w 5421466"/>
                <a:gd name="connsiteY32" fmla="*/ 1642228 h 6199726"/>
                <a:gd name="connsiteX33" fmla="*/ 694015 w 5421466"/>
                <a:gd name="connsiteY33" fmla="*/ 2980834 h 6199726"/>
                <a:gd name="connsiteX34" fmla="*/ 1287904 w 5421466"/>
                <a:gd name="connsiteY34" fmla="*/ 4102624 h 6199726"/>
                <a:gd name="connsiteX35" fmla="*/ 2042048 w 5421466"/>
                <a:gd name="connsiteY35" fmla="*/ 4715366 h 6199726"/>
                <a:gd name="connsiteX36" fmla="*/ 2771689 w 5421466"/>
                <a:gd name="connsiteY36" fmla="*/ 5012089 h 6199726"/>
                <a:gd name="connsiteX37" fmla="*/ 2315426 w 5421466"/>
                <a:gd name="connsiteY37" fmla="*/ 5092438 h 6199726"/>
                <a:gd name="connsiteX38" fmla="*/ 1495294 w 5421466"/>
                <a:gd name="connsiteY38" fmla="*/ 4922756 h 6199726"/>
                <a:gd name="connsiteX39" fmla="*/ 760003 w 5421466"/>
                <a:gd name="connsiteY39" fmla="*/ 4187465 h 6199726"/>
                <a:gd name="connsiteX40" fmla="*/ 260382 w 5421466"/>
                <a:gd name="connsiteY40" fmla="*/ 3291919 h 6199726"/>
                <a:gd name="connsiteX41" fmla="*/ 5859 w 5421466"/>
                <a:gd name="connsiteY41" fmla="*/ 2924273 h 6199726"/>
                <a:gd name="connsiteX42" fmla="*/ 109554 w 5421466"/>
                <a:gd name="connsiteY42" fmla="*/ 3518162 h 6199726"/>
                <a:gd name="connsiteX43" fmla="*/ 420638 w 5421466"/>
                <a:gd name="connsiteY43" fmla="*/ 4922756 h 6199726"/>
                <a:gd name="connsiteX44" fmla="*/ 910832 w 5421466"/>
                <a:gd name="connsiteY44" fmla="*/ 5544925 h 6199726"/>
                <a:gd name="connsiteX45" fmla="*/ 1523574 w 5421466"/>
                <a:gd name="connsiteY45" fmla="*/ 5761741 h 6199726"/>
                <a:gd name="connsiteX46" fmla="*/ 2287145 w 5421466"/>
                <a:gd name="connsiteY46" fmla="*/ 5724034 h 6199726"/>
                <a:gd name="connsiteX47" fmla="*/ 3609909 w 5421466"/>
                <a:gd name="connsiteY47" fmla="*/ 5516644 h 6199726"/>
                <a:gd name="connsiteX48" fmla="*/ 3727543 w 5421466"/>
                <a:gd name="connsiteY48" fmla="*/ 5581363 h 6199726"/>
                <a:gd name="connsiteX49" fmla="*/ 3506134 w 5421466"/>
                <a:gd name="connsiteY49" fmla="*/ 6199726 h 6199726"/>
                <a:gd name="connsiteX0" fmla="*/ 4469964 w 5421466"/>
                <a:gd name="connsiteY0" fmla="*/ 6067991 h 6199726"/>
                <a:gd name="connsiteX1" fmla="*/ 4204745 w 5421466"/>
                <a:gd name="connsiteY1" fmla="*/ 5516795 h 6199726"/>
                <a:gd name="connsiteX2" fmla="*/ 4281733 w 5421466"/>
                <a:gd name="connsiteY2" fmla="*/ 5237444 h 6199726"/>
                <a:gd name="connsiteX3" fmla="*/ 4631881 w 5421466"/>
                <a:gd name="connsiteY3" fmla="*/ 4847191 h 6199726"/>
                <a:gd name="connsiteX4" fmla="*/ 5058626 w 5421466"/>
                <a:gd name="connsiteY4" fmla="*/ 3800966 h 6199726"/>
                <a:gd name="connsiteX5" fmla="*/ 5416844 w 5421466"/>
                <a:gd name="connsiteY5" fmla="*/ 2735737 h 6199726"/>
                <a:gd name="connsiteX6" fmla="*/ 5209455 w 5421466"/>
                <a:gd name="connsiteY6" fmla="*/ 2801725 h 6199726"/>
                <a:gd name="connsiteX7" fmla="*/ 4493017 w 5421466"/>
                <a:gd name="connsiteY7" fmla="*/ 3169370 h 6199726"/>
                <a:gd name="connsiteX8" fmla="*/ 3722857 w 5421466"/>
                <a:gd name="connsiteY8" fmla="*/ 4079130 h 6199726"/>
                <a:gd name="connsiteX9" fmla="*/ 3757727 w 5421466"/>
                <a:gd name="connsiteY9" fmla="*/ 3546442 h 6199726"/>
                <a:gd name="connsiteX10" fmla="*/ 4087665 w 5421466"/>
                <a:gd name="connsiteY10" fmla="*/ 2009873 h 6199726"/>
                <a:gd name="connsiteX11" fmla="*/ 4285628 w 5421466"/>
                <a:gd name="connsiteY11" fmla="*/ 1302863 h 6199726"/>
                <a:gd name="connsiteX12" fmla="*/ 4313908 w 5421466"/>
                <a:gd name="connsiteY12" fmla="*/ 963498 h 6199726"/>
                <a:gd name="connsiteX13" fmla="*/ 4049958 w 5421466"/>
                <a:gd name="connsiteY13" fmla="*/ 1199168 h 6199726"/>
                <a:gd name="connsiteX14" fmla="*/ 3569191 w 5421466"/>
                <a:gd name="connsiteY14" fmla="*/ 1840191 h 6199726"/>
                <a:gd name="connsiteX15" fmla="*/ 3408935 w 5421466"/>
                <a:gd name="connsiteY15" fmla="*/ 2349238 h 6199726"/>
                <a:gd name="connsiteX16" fmla="*/ 3324094 w 5421466"/>
                <a:gd name="connsiteY16" fmla="*/ 3518162 h 6199726"/>
                <a:gd name="connsiteX17" fmla="*/ 3267533 w 5421466"/>
                <a:gd name="connsiteY17" fmla="*/ 4093197 h 6199726"/>
                <a:gd name="connsiteX18" fmla="*/ 3224446 w 5421466"/>
                <a:gd name="connsiteY18" fmla="*/ 3852295 h 6199726"/>
                <a:gd name="connsiteX19" fmla="*/ 3069570 w 5421466"/>
                <a:gd name="connsiteY19" fmla="*/ 3188224 h 6199726"/>
                <a:gd name="connsiteX20" fmla="*/ 2428547 w 5421466"/>
                <a:gd name="connsiteY20" fmla="*/ 1604521 h 6199726"/>
                <a:gd name="connsiteX21" fmla="*/ 2042048 w 5421466"/>
                <a:gd name="connsiteY21" fmla="*/ 680694 h 6199726"/>
                <a:gd name="connsiteX22" fmla="*/ 1976061 w 5421466"/>
                <a:gd name="connsiteY22" fmla="*/ 237634 h 6199726"/>
                <a:gd name="connsiteX23" fmla="*/ 1853512 w 5421466"/>
                <a:gd name="connsiteY23" fmla="*/ 1964 h 6199726"/>
                <a:gd name="connsiteX24" fmla="*/ 1674403 w 5421466"/>
                <a:gd name="connsiteY24" fmla="*/ 360183 h 6199726"/>
                <a:gd name="connsiteX25" fmla="*/ 1504721 w 5421466"/>
                <a:gd name="connsiteY25" fmla="*/ 1415985 h 6199726"/>
                <a:gd name="connsiteX26" fmla="*/ 1919500 w 5421466"/>
                <a:gd name="connsiteY26" fmla="*/ 2745164 h 6199726"/>
                <a:gd name="connsiteX27" fmla="*/ 2525505 w 5421466"/>
                <a:gd name="connsiteY27" fmla="*/ 3885807 h 6199726"/>
                <a:gd name="connsiteX28" fmla="*/ 2343706 w 5421466"/>
                <a:gd name="connsiteY28" fmla="*/ 3734978 h 6199726"/>
                <a:gd name="connsiteX29" fmla="*/ 1259624 w 5421466"/>
                <a:gd name="connsiteY29" fmla="*/ 2566055 h 6199726"/>
                <a:gd name="connsiteX30" fmla="*/ 760003 w 5421466"/>
                <a:gd name="connsiteY30" fmla="*/ 2019300 h 6199726"/>
                <a:gd name="connsiteX31" fmla="*/ 213248 w 5421466"/>
                <a:gd name="connsiteY31" fmla="*/ 1510253 h 6199726"/>
                <a:gd name="connsiteX32" fmla="*/ 213248 w 5421466"/>
                <a:gd name="connsiteY32" fmla="*/ 1642228 h 6199726"/>
                <a:gd name="connsiteX33" fmla="*/ 694015 w 5421466"/>
                <a:gd name="connsiteY33" fmla="*/ 2980834 h 6199726"/>
                <a:gd name="connsiteX34" fmla="*/ 1287904 w 5421466"/>
                <a:gd name="connsiteY34" fmla="*/ 4102624 h 6199726"/>
                <a:gd name="connsiteX35" fmla="*/ 2042048 w 5421466"/>
                <a:gd name="connsiteY35" fmla="*/ 4715366 h 6199726"/>
                <a:gd name="connsiteX36" fmla="*/ 2771689 w 5421466"/>
                <a:gd name="connsiteY36" fmla="*/ 5012089 h 6199726"/>
                <a:gd name="connsiteX37" fmla="*/ 2315426 w 5421466"/>
                <a:gd name="connsiteY37" fmla="*/ 5092438 h 6199726"/>
                <a:gd name="connsiteX38" fmla="*/ 1495294 w 5421466"/>
                <a:gd name="connsiteY38" fmla="*/ 4922756 h 6199726"/>
                <a:gd name="connsiteX39" fmla="*/ 760003 w 5421466"/>
                <a:gd name="connsiteY39" fmla="*/ 4187465 h 6199726"/>
                <a:gd name="connsiteX40" fmla="*/ 260382 w 5421466"/>
                <a:gd name="connsiteY40" fmla="*/ 3291919 h 6199726"/>
                <a:gd name="connsiteX41" fmla="*/ 5859 w 5421466"/>
                <a:gd name="connsiteY41" fmla="*/ 2924273 h 6199726"/>
                <a:gd name="connsiteX42" fmla="*/ 109554 w 5421466"/>
                <a:gd name="connsiteY42" fmla="*/ 3518162 h 6199726"/>
                <a:gd name="connsiteX43" fmla="*/ 420638 w 5421466"/>
                <a:gd name="connsiteY43" fmla="*/ 4922756 h 6199726"/>
                <a:gd name="connsiteX44" fmla="*/ 910832 w 5421466"/>
                <a:gd name="connsiteY44" fmla="*/ 5544925 h 6199726"/>
                <a:gd name="connsiteX45" fmla="*/ 1523574 w 5421466"/>
                <a:gd name="connsiteY45" fmla="*/ 5761741 h 6199726"/>
                <a:gd name="connsiteX46" fmla="*/ 2287145 w 5421466"/>
                <a:gd name="connsiteY46" fmla="*/ 5724034 h 6199726"/>
                <a:gd name="connsiteX47" fmla="*/ 3609909 w 5421466"/>
                <a:gd name="connsiteY47" fmla="*/ 5516644 h 6199726"/>
                <a:gd name="connsiteX48" fmla="*/ 3727543 w 5421466"/>
                <a:gd name="connsiteY48" fmla="*/ 5581363 h 6199726"/>
                <a:gd name="connsiteX49" fmla="*/ 3506134 w 5421466"/>
                <a:gd name="connsiteY49" fmla="*/ 6199726 h 6199726"/>
                <a:gd name="connsiteX0" fmla="*/ 4469964 w 5421466"/>
                <a:gd name="connsiteY0" fmla="*/ 6067991 h 6199726"/>
                <a:gd name="connsiteX1" fmla="*/ 4204745 w 5421466"/>
                <a:gd name="connsiteY1" fmla="*/ 5516795 h 6199726"/>
                <a:gd name="connsiteX2" fmla="*/ 4281733 w 5421466"/>
                <a:gd name="connsiteY2" fmla="*/ 5237444 h 6199726"/>
                <a:gd name="connsiteX3" fmla="*/ 4631881 w 5421466"/>
                <a:gd name="connsiteY3" fmla="*/ 4847191 h 6199726"/>
                <a:gd name="connsiteX4" fmla="*/ 5058626 w 5421466"/>
                <a:gd name="connsiteY4" fmla="*/ 3800966 h 6199726"/>
                <a:gd name="connsiteX5" fmla="*/ 5416844 w 5421466"/>
                <a:gd name="connsiteY5" fmla="*/ 2735737 h 6199726"/>
                <a:gd name="connsiteX6" fmla="*/ 5209455 w 5421466"/>
                <a:gd name="connsiteY6" fmla="*/ 2801725 h 6199726"/>
                <a:gd name="connsiteX7" fmla="*/ 4493017 w 5421466"/>
                <a:gd name="connsiteY7" fmla="*/ 3169370 h 6199726"/>
                <a:gd name="connsiteX8" fmla="*/ 3722857 w 5421466"/>
                <a:gd name="connsiteY8" fmla="*/ 4079130 h 6199726"/>
                <a:gd name="connsiteX9" fmla="*/ 3757727 w 5421466"/>
                <a:gd name="connsiteY9" fmla="*/ 3546442 h 6199726"/>
                <a:gd name="connsiteX10" fmla="*/ 4087665 w 5421466"/>
                <a:gd name="connsiteY10" fmla="*/ 2009873 h 6199726"/>
                <a:gd name="connsiteX11" fmla="*/ 4285628 w 5421466"/>
                <a:gd name="connsiteY11" fmla="*/ 1302863 h 6199726"/>
                <a:gd name="connsiteX12" fmla="*/ 4313908 w 5421466"/>
                <a:gd name="connsiteY12" fmla="*/ 963498 h 6199726"/>
                <a:gd name="connsiteX13" fmla="*/ 4049958 w 5421466"/>
                <a:gd name="connsiteY13" fmla="*/ 1199168 h 6199726"/>
                <a:gd name="connsiteX14" fmla="*/ 3569191 w 5421466"/>
                <a:gd name="connsiteY14" fmla="*/ 1840191 h 6199726"/>
                <a:gd name="connsiteX15" fmla="*/ 3408935 w 5421466"/>
                <a:gd name="connsiteY15" fmla="*/ 2349238 h 6199726"/>
                <a:gd name="connsiteX16" fmla="*/ 3324094 w 5421466"/>
                <a:gd name="connsiteY16" fmla="*/ 3518162 h 6199726"/>
                <a:gd name="connsiteX17" fmla="*/ 3267533 w 5421466"/>
                <a:gd name="connsiteY17" fmla="*/ 4093197 h 6199726"/>
                <a:gd name="connsiteX18" fmla="*/ 3224446 w 5421466"/>
                <a:gd name="connsiteY18" fmla="*/ 3852295 h 6199726"/>
                <a:gd name="connsiteX19" fmla="*/ 3069570 w 5421466"/>
                <a:gd name="connsiteY19" fmla="*/ 3188224 h 6199726"/>
                <a:gd name="connsiteX20" fmla="*/ 2428547 w 5421466"/>
                <a:gd name="connsiteY20" fmla="*/ 1604521 h 6199726"/>
                <a:gd name="connsiteX21" fmla="*/ 2042048 w 5421466"/>
                <a:gd name="connsiteY21" fmla="*/ 680694 h 6199726"/>
                <a:gd name="connsiteX22" fmla="*/ 1976061 w 5421466"/>
                <a:gd name="connsiteY22" fmla="*/ 237634 h 6199726"/>
                <a:gd name="connsiteX23" fmla="*/ 1853512 w 5421466"/>
                <a:gd name="connsiteY23" fmla="*/ 1964 h 6199726"/>
                <a:gd name="connsiteX24" fmla="*/ 1674403 w 5421466"/>
                <a:gd name="connsiteY24" fmla="*/ 360183 h 6199726"/>
                <a:gd name="connsiteX25" fmla="*/ 1504721 w 5421466"/>
                <a:gd name="connsiteY25" fmla="*/ 1415985 h 6199726"/>
                <a:gd name="connsiteX26" fmla="*/ 1919500 w 5421466"/>
                <a:gd name="connsiteY26" fmla="*/ 2745164 h 6199726"/>
                <a:gd name="connsiteX27" fmla="*/ 2525505 w 5421466"/>
                <a:gd name="connsiteY27" fmla="*/ 3885807 h 6199726"/>
                <a:gd name="connsiteX28" fmla="*/ 2343706 w 5421466"/>
                <a:gd name="connsiteY28" fmla="*/ 3734978 h 6199726"/>
                <a:gd name="connsiteX29" fmla="*/ 1259624 w 5421466"/>
                <a:gd name="connsiteY29" fmla="*/ 2566055 h 6199726"/>
                <a:gd name="connsiteX30" fmla="*/ 760003 w 5421466"/>
                <a:gd name="connsiteY30" fmla="*/ 2019300 h 6199726"/>
                <a:gd name="connsiteX31" fmla="*/ 213248 w 5421466"/>
                <a:gd name="connsiteY31" fmla="*/ 1510253 h 6199726"/>
                <a:gd name="connsiteX32" fmla="*/ 213248 w 5421466"/>
                <a:gd name="connsiteY32" fmla="*/ 1642228 h 6199726"/>
                <a:gd name="connsiteX33" fmla="*/ 694015 w 5421466"/>
                <a:gd name="connsiteY33" fmla="*/ 2980834 h 6199726"/>
                <a:gd name="connsiteX34" fmla="*/ 1287904 w 5421466"/>
                <a:gd name="connsiteY34" fmla="*/ 4102624 h 6199726"/>
                <a:gd name="connsiteX35" fmla="*/ 2042048 w 5421466"/>
                <a:gd name="connsiteY35" fmla="*/ 4715366 h 6199726"/>
                <a:gd name="connsiteX36" fmla="*/ 2771689 w 5421466"/>
                <a:gd name="connsiteY36" fmla="*/ 5012089 h 6199726"/>
                <a:gd name="connsiteX37" fmla="*/ 2315426 w 5421466"/>
                <a:gd name="connsiteY37" fmla="*/ 5092438 h 6199726"/>
                <a:gd name="connsiteX38" fmla="*/ 1495294 w 5421466"/>
                <a:gd name="connsiteY38" fmla="*/ 4922756 h 6199726"/>
                <a:gd name="connsiteX39" fmla="*/ 760003 w 5421466"/>
                <a:gd name="connsiteY39" fmla="*/ 4187465 h 6199726"/>
                <a:gd name="connsiteX40" fmla="*/ 260382 w 5421466"/>
                <a:gd name="connsiteY40" fmla="*/ 3291919 h 6199726"/>
                <a:gd name="connsiteX41" fmla="*/ 5859 w 5421466"/>
                <a:gd name="connsiteY41" fmla="*/ 2924273 h 6199726"/>
                <a:gd name="connsiteX42" fmla="*/ 109554 w 5421466"/>
                <a:gd name="connsiteY42" fmla="*/ 3518162 h 6199726"/>
                <a:gd name="connsiteX43" fmla="*/ 420638 w 5421466"/>
                <a:gd name="connsiteY43" fmla="*/ 4922756 h 6199726"/>
                <a:gd name="connsiteX44" fmla="*/ 910832 w 5421466"/>
                <a:gd name="connsiteY44" fmla="*/ 5544925 h 6199726"/>
                <a:gd name="connsiteX45" fmla="*/ 1523574 w 5421466"/>
                <a:gd name="connsiteY45" fmla="*/ 5761741 h 6199726"/>
                <a:gd name="connsiteX46" fmla="*/ 2336968 w 5421466"/>
                <a:gd name="connsiteY46" fmla="*/ 5729895 h 6199726"/>
                <a:gd name="connsiteX47" fmla="*/ 3609909 w 5421466"/>
                <a:gd name="connsiteY47" fmla="*/ 5516644 h 6199726"/>
                <a:gd name="connsiteX48" fmla="*/ 3727543 w 5421466"/>
                <a:gd name="connsiteY48" fmla="*/ 5581363 h 6199726"/>
                <a:gd name="connsiteX49" fmla="*/ 3506134 w 5421466"/>
                <a:gd name="connsiteY49" fmla="*/ 6199726 h 6199726"/>
                <a:gd name="connsiteX0" fmla="*/ 4469964 w 5421466"/>
                <a:gd name="connsiteY0" fmla="*/ 6067991 h 6199726"/>
                <a:gd name="connsiteX1" fmla="*/ 4204745 w 5421466"/>
                <a:gd name="connsiteY1" fmla="*/ 5516795 h 6199726"/>
                <a:gd name="connsiteX2" fmla="*/ 4281733 w 5421466"/>
                <a:gd name="connsiteY2" fmla="*/ 5237444 h 6199726"/>
                <a:gd name="connsiteX3" fmla="*/ 4631881 w 5421466"/>
                <a:gd name="connsiteY3" fmla="*/ 4847191 h 6199726"/>
                <a:gd name="connsiteX4" fmla="*/ 5058626 w 5421466"/>
                <a:gd name="connsiteY4" fmla="*/ 3800966 h 6199726"/>
                <a:gd name="connsiteX5" fmla="*/ 5416844 w 5421466"/>
                <a:gd name="connsiteY5" fmla="*/ 2735737 h 6199726"/>
                <a:gd name="connsiteX6" fmla="*/ 5209455 w 5421466"/>
                <a:gd name="connsiteY6" fmla="*/ 2801725 h 6199726"/>
                <a:gd name="connsiteX7" fmla="*/ 4493017 w 5421466"/>
                <a:gd name="connsiteY7" fmla="*/ 3169370 h 6199726"/>
                <a:gd name="connsiteX8" fmla="*/ 3722857 w 5421466"/>
                <a:gd name="connsiteY8" fmla="*/ 4079130 h 6199726"/>
                <a:gd name="connsiteX9" fmla="*/ 3757727 w 5421466"/>
                <a:gd name="connsiteY9" fmla="*/ 3546442 h 6199726"/>
                <a:gd name="connsiteX10" fmla="*/ 4087665 w 5421466"/>
                <a:gd name="connsiteY10" fmla="*/ 2009873 h 6199726"/>
                <a:gd name="connsiteX11" fmla="*/ 4285628 w 5421466"/>
                <a:gd name="connsiteY11" fmla="*/ 1302863 h 6199726"/>
                <a:gd name="connsiteX12" fmla="*/ 4313908 w 5421466"/>
                <a:gd name="connsiteY12" fmla="*/ 963498 h 6199726"/>
                <a:gd name="connsiteX13" fmla="*/ 4049958 w 5421466"/>
                <a:gd name="connsiteY13" fmla="*/ 1199168 h 6199726"/>
                <a:gd name="connsiteX14" fmla="*/ 3569191 w 5421466"/>
                <a:gd name="connsiteY14" fmla="*/ 1840191 h 6199726"/>
                <a:gd name="connsiteX15" fmla="*/ 3408935 w 5421466"/>
                <a:gd name="connsiteY15" fmla="*/ 2349238 h 6199726"/>
                <a:gd name="connsiteX16" fmla="*/ 3324094 w 5421466"/>
                <a:gd name="connsiteY16" fmla="*/ 3518162 h 6199726"/>
                <a:gd name="connsiteX17" fmla="*/ 3267533 w 5421466"/>
                <a:gd name="connsiteY17" fmla="*/ 4093197 h 6199726"/>
                <a:gd name="connsiteX18" fmla="*/ 3224446 w 5421466"/>
                <a:gd name="connsiteY18" fmla="*/ 3852295 h 6199726"/>
                <a:gd name="connsiteX19" fmla="*/ 3069570 w 5421466"/>
                <a:gd name="connsiteY19" fmla="*/ 3188224 h 6199726"/>
                <a:gd name="connsiteX20" fmla="*/ 2428547 w 5421466"/>
                <a:gd name="connsiteY20" fmla="*/ 1604521 h 6199726"/>
                <a:gd name="connsiteX21" fmla="*/ 2042048 w 5421466"/>
                <a:gd name="connsiteY21" fmla="*/ 680694 h 6199726"/>
                <a:gd name="connsiteX22" fmla="*/ 1976061 w 5421466"/>
                <a:gd name="connsiteY22" fmla="*/ 237634 h 6199726"/>
                <a:gd name="connsiteX23" fmla="*/ 1853512 w 5421466"/>
                <a:gd name="connsiteY23" fmla="*/ 1964 h 6199726"/>
                <a:gd name="connsiteX24" fmla="*/ 1674403 w 5421466"/>
                <a:gd name="connsiteY24" fmla="*/ 360183 h 6199726"/>
                <a:gd name="connsiteX25" fmla="*/ 1504721 w 5421466"/>
                <a:gd name="connsiteY25" fmla="*/ 1415985 h 6199726"/>
                <a:gd name="connsiteX26" fmla="*/ 1919500 w 5421466"/>
                <a:gd name="connsiteY26" fmla="*/ 2745164 h 6199726"/>
                <a:gd name="connsiteX27" fmla="*/ 2525505 w 5421466"/>
                <a:gd name="connsiteY27" fmla="*/ 3885807 h 6199726"/>
                <a:gd name="connsiteX28" fmla="*/ 2343706 w 5421466"/>
                <a:gd name="connsiteY28" fmla="*/ 3734978 h 6199726"/>
                <a:gd name="connsiteX29" fmla="*/ 1259624 w 5421466"/>
                <a:gd name="connsiteY29" fmla="*/ 2566055 h 6199726"/>
                <a:gd name="connsiteX30" fmla="*/ 760003 w 5421466"/>
                <a:gd name="connsiteY30" fmla="*/ 2019300 h 6199726"/>
                <a:gd name="connsiteX31" fmla="*/ 213248 w 5421466"/>
                <a:gd name="connsiteY31" fmla="*/ 1510253 h 6199726"/>
                <a:gd name="connsiteX32" fmla="*/ 213248 w 5421466"/>
                <a:gd name="connsiteY32" fmla="*/ 1642228 h 6199726"/>
                <a:gd name="connsiteX33" fmla="*/ 694015 w 5421466"/>
                <a:gd name="connsiteY33" fmla="*/ 2980834 h 6199726"/>
                <a:gd name="connsiteX34" fmla="*/ 1287904 w 5421466"/>
                <a:gd name="connsiteY34" fmla="*/ 4102624 h 6199726"/>
                <a:gd name="connsiteX35" fmla="*/ 2042048 w 5421466"/>
                <a:gd name="connsiteY35" fmla="*/ 4715366 h 6199726"/>
                <a:gd name="connsiteX36" fmla="*/ 2771689 w 5421466"/>
                <a:gd name="connsiteY36" fmla="*/ 5012089 h 6199726"/>
                <a:gd name="connsiteX37" fmla="*/ 2315426 w 5421466"/>
                <a:gd name="connsiteY37" fmla="*/ 5092438 h 6199726"/>
                <a:gd name="connsiteX38" fmla="*/ 1495294 w 5421466"/>
                <a:gd name="connsiteY38" fmla="*/ 4922756 h 6199726"/>
                <a:gd name="connsiteX39" fmla="*/ 760003 w 5421466"/>
                <a:gd name="connsiteY39" fmla="*/ 4187465 h 6199726"/>
                <a:gd name="connsiteX40" fmla="*/ 260382 w 5421466"/>
                <a:gd name="connsiteY40" fmla="*/ 3291919 h 6199726"/>
                <a:gd name="connsiteX41" fmla="*/ 5859 w 5421466"/>
                <a:gd name="connsiteY41" fmla="*/ 2924273 h 6199726"/>
                <a:gd name="connsiteX42" fmla="*/ 109554 w 5421466"/>
                <a:gd name="connsiteY42" fmla="*/ 3518162 h 6199726"/>
                <a:gd name="connsiteX43" fmla="*/ 420638 w 5421466"/>
                <a:gd name="connsiteY43" fmla="*/ 4922756 h 6199726"/>
                <a:gd name="connsiteX44" fmla="*/ 910832 w 5421466"/>
                <a:gd name="connsiteY44" fmla="*/ 5544925 h 6199726"/>
                <a:gd name="connsiteX45" fmla="*/ 1523574 w 5421466"/>
                <a:gd name="connsiteY45" fmla="*/ 5761741 h 6199726"/>
                <a:gd name="connsiteX46" fmla="*/ 2336968 w 5421466"/>
                <a:gd name="connsiteY46" fmla="*/ 5729895 h 6199726"/>
                <a:gd name="connsiteX47" fmla="*/ 3483886 w 5421466"/>
                <a:gd name="connsiteY47" fmla="*/ 5540090 h 6199726"/>
                <a:gd name="connsiteX48" fmla="*/ 3727543 w 5421466"/>
                <a:gd name="connsiteY48" fmla="*/ 5581363 h 6199726"/>
                <a:gd name="connsiteX49" fmla="*/ 3506134 w 5421466"/>
                <a:gd name="connsiteY49" fmla="*/ 6199726 h 6199726"/>
                <a:gd name="connsiteX0" fmla="*/ 4469964 w 5421466"/>
                <a:gd name="connsiteY0" fmla="*/ 6067991 h 6199726"/>
                <a:gd name="connsiteX1" fmla="*/ 4204745 w 5421466"/>
                <a:gd name="connsiteY1" fmla="*/ 5516795 h 6199726"/>
                <a:gd name="connsiteX2" fmla="*/ 4281733 w 5421466"/>
                <a:gd name="connsiteY2" fmla="*/ 5237444 h 6199726"/>
                <a:gd name="connsiteX3" fmla="*/ 4631881 w 5421466"/>
                <a:gd name="connsiteY3" fmla="*/ 4847191 h 6199726"/>
                <a:gd name="connsiteX4" fmla="*/ 5058626 w 5421466"/>
                <a:gd name="connsiteY4" fmla="*/ 3800966 h 6199726"/>
                <a:gd name="connsiteX5" fmla="*/ 5416844 w 5421466"/>
                <a:gd name="connsiteY5" fmla="*/ 2735737 h 6199726"/>
                <a:gd name="connsiteX6" fmla="*/ 5209455 w 5421466"/>
                <a:gd name="connsiteY6" fmla="*/ 2801725 h 6199726"/>
                <a:gd name="connsiteX7" fmla="*/ 4493017 w 5421466"/>
                <a:gd name="connsiteY7" fmla="*/ 3169370 h 6199726"/>
                <a:gd name="connsiteX8" fmla="*/ 3722857 w 5421466"/>
                <a:gd name="connsiteY8" fmla="*/ 4079130 h 6199726"/>
                <a:gd name="connsiteX9" fmla="*/ 3757727 w 5421466"/>
                <a:gd name="connsiteY9" fmla="*/ 3546442 h 6199726"/>
                <a:gd name="connsiteX10" fmla="*/ 4087665 w 5421466"/>
                <a:gd name="connsiteY10" fmla="*/ 2009873 h 6199726"/>
                <a:gd name="connsiteX11" fmla="*/ 4285628 w 5421466"/>
                <a:gd name="connsiteY11" fmla="*/ 1302863 h 6199726"/>
                <a:gd name="connsiteX12" fmla="*/ 4313908 w 5421466"/>
                <a:gd name="connsiteY12" fmla="*/ 963498 h 6199726"/>
                <a:gd name="connsiteX13" fmla="*/ 4049958 w 5421466"/>
                <a:gd name="connsiteY13" fmla="*/ 1199168 h 6199726"/>
                <a:gd name="connsiteX14" fmla="*/ 3569191 w 5421466"/>
                <a:gd name="connsiteY14" fmla="*/ 1840191 h 6199726"/>
                <a:gd name="connsiteX15" fmla="*/ 3408935 w 5421466"/>
                <a:gd name="connsiteY15" fmla="*/ 2349238 h 6199726"/>
                <a:gd name="connsiteX16" fmla="*/ 3324094 w 5421466"/>
                <a:gd name="connsiteY16" fmla="*/ 3518162 h 6199726"/>
                <a:gd name="connsiteX17" fmla="*/ 3267533 w 5421466"/>
                <a:gd name="connsiteY17" fmla="*/ 4093197 h 6199726"/>
                <a:gd name="connsiteX18" fmla="*/ 3224446 w 5421466"/>
                <a:gd name="connsiteY18" fmla="*/ 3852295 h 6199726"/>
                <a:gd name="connsiteX19" fmla="*/ 3069570 w 5421466"/>
                <a:gd name="connsiteY19" fmla="*/ 3188224 h 6199726"/>
                <a:gd name="connsiteX20" fmla="*/ 2428547 w 5421466"/>
                <a:gd name="connsiteY20" fmla="*/ 1604521 h 6199726"/>
                <a:gd name="connsiteX21" fmla="*/ 2042048 w 5421466"/>
                <a:gd name="connsiteY21" fmla="*/ 680694 h 6199726"/>
                <a:gd name="connsiteX22" fmla="*/ 1976061 w 5421466"/>
                <a:gd name="connsiteY22" fmla="*/ 237634 h 6199726"/>
                <a:gd name="connsiteX23" fmla="*/ 1853512 w 5421466"/>
                <a:gd name="connsiteY23" fmla="*/ 1964 h 6199726"/>
                <a:gd name="connsiteX24" fmla="*/ 1674403 w 5421466"/>
                <a:gd name="connsiteY24" fmla="*/ 360183 h 6199726"/>
                <a:gd name="connsiteX25" fmla="*/ 1504721 w 5421466"/>
                <a:gd name="connsiteY25" fmla="*/ 1415985 h 6199726"/>
                <a:gd name="connsiteX26" fmla="*/ 1919500 w 5421466"/>
                <a:gd name="connsiteY26" fmla="*/ 2745164 h 6199726"/>
                <a:gd name="connsiteX27" fmla="*/ 2525505 w 5421466"/>
                <a:gd name="connsiteY27" fmla="*/ 3885807 h 6199726"/>
                <a:gd name="connsiteX28" fmla="*/ 2343706 w 5421466"/>
                <a:gd name="connsiteY28" fmla="*/ 3734978 h 6199726"/>
                <a:gd name="connsiteX29" fmla="*/ 1259624 w 5421466"/>
                <a:gd name="connsiteY29" fmla="*/ 2566055 h 6199726"/>
                <a:gd name="connsiteX30" fmla="*/ 760003 w 5421466"/>
                <a:gd name="connsiteY30" fmla="*/ 2019300 h 6199726"/>
                <a:gd name="connsiteX31" fmla="*/ 213248 w 5421466"/>
                <a:gd name="connsiteY31" fmla="*/ 1510253 h 6199726"/>
                <a:gd name="connsiteX32" fmla="*/ 213248 w 5421466"/>
                <a:gd name="connsiteY32" fmla="*/ 1642228 h 6199726"/>
                <a:gd name="connsiteX33" fmla="*/ 694015 w 5421466"/>
                <a:gd name="connsiteY33" fmla="*/ 2980834 h 6199726"/>
                <a:gd name="connsiteX34" fmla="*/ 1287904 w 5421466"/>
                <a:gd name="connsiteY34" fmla="*/ 4102624 h 6199726"/>
                <a:gd name="connsiteX35" fmla="*/ 2042048 w 5421466"/>
                <a:gd name="connsiteY35" fmla="*/ 4715366 h 6199726"/>
                <a:gd name="connsiteX36" fmla="*/ 2771689 w 5421466"/>
                <a:gd name="connsiteY36" fmla="*/ 5012089 h 6199726"/>
                <a:gd name="connsiteX37" fmla="*/ 2315426 w 5421466"/>
                <a:gd name="connsiteY37" fmla="*/ 5092438 h 6199726"/>
                <a:gd name="connsiteX38" fmla="*/ 1495294 w 5421466"/>
                <a:gd name="connsiteY38" fmla="*/ 4922756 h 6199726"/>
                <a:gd name="connsiteX39" fmla="*/ 760003 w 5421466"/>
                <a:gd name="connsiteY39" fmla="*/ 4187465 h 6199726"/>
                <a:gd name="connsiteX40" fmla="*/ 260382 w 5421466"/>
                <a:gd name="connsiteY40" fmla="*/ 3291919 h 6199726"/>
                <a:gd name="connsiteX41" fmla="*/ 5859 w 5421466"/>
                <a:gd name="connsiteY41" fmla="*/ 2924273 h 6199726"/>
                <a:gd name="connsiteX42" fmla="*/ 109554 w 5421466"/>
                <a:gd name="connsiteY42" fmla="*/ 3518162 h 6199726"/>
                <a:gd name="connsiteX43" fmla="*/ 420638 w 5421466"/>
                <a:gd name="connsiteY43" fmla="*/ 4922756 h 6199726"/>
                <a:gd name="connsiteX44" fmla="*/ 910832 w 5421466"/>
                <a:gd name="connsiteY44" fmla="*/ 5544925 h 6199726"/>
                <a:gd name="connsiteX45" fmla="*/ 1523574 w 5421466"/>
                <a:gd name="connsiteY45" fmla="*/ 5761741 h 6199726"/>
                <a:gd name="connsiteX46" fmla="*/ 2336968 w 5421466"/>
                <a:gd name="connsiteY46" fmla="*/ 5729895 h 6199726"/>
                <a:gd name="connsiteX47" fmla="*/ 3483886 w 5421466"/>
                <a:gd name="connsiteY47" fmla="*/ 5540090 h 6199726"/>
                <a:gd name="connsiteX48" fmla="*/ 3727543 w 5421466"/>
                <a:gd name="connsiteY48" fmla="*/ 5581363 h 6199726"/>
                <a:gd name="connsiteX49" fmla="*/ 3506134 w 5421466"/>
                <a:gd name="connsiteY49" fmla="*/ 6199726 h 6199726"/>
                <a:gd name="connsiteX0" fmla="*/ 4469964 w 5421466"/>
                <a:gd name="connsiteY0" fmla="*/ 6067991 h 6199726"/>
                <a:gd name="connsiteX1" fmla="*/ 4204745 w 5421466"/>
                <a:gd name="connsiteY1" fmla="*/ 5516795 h 6199726"/>
                <a:gd name="connsiteX2" fmla="*/ 4281733 w 5421466"/>
                <a:gd name="connsiteY2" fmla="*/ 5237444 h 6199726"/>
                <a:gd name="connsiteX3" fmla="*/ 4631881 w 5421466"/>
                <a:gd name="connsiteY3" fmla="*/ 4847191 h 6199726"/>
                <a:gd name="connsiteX4" fmla="*/ 5058626 w 5421466"/>
                <a:gd name="connsiteY4" fmla="*/ 3800966 h 6199726"/>
                <a:gd name="connsiteX5" fmla="*/ 5416844 w 5421466"/>
                <a:gd name="connsiteY5" fmla="*/ 2735737 h 6199726"/>
                <a:gd name="connsiteX6" fmla="*/ 5209455 w 5421466"/>
                <a:gd name="connsiteY6" fmla="*/ 2801725 h 6199726"/>
                <a:gd name="connsiteX7" fmla="*/ 4493017 w 5421466"/>
                <a:gd name="connsiteY7" fmla="*/ 3169370 h 6199726"/>
                <a:gd name="connsiteX8" fmla="*/ 3722857 w 5421466"/>
                <a:gd name="connsiteY8" fmla="*/ 4079130 h 6199726"/>
                <a:gd name="connsiteX9" fmla="*/ 3757727 w 5421466"/>
                <a:gd name="connsiteY9" fmla="*/ 3546442 h 6199726"/>
                <a:gd name="connsiteX10" fmla="*/ 4087665 w 5421466"/>
                <a:gd name="connsiteY10" fmla="*/ 2009873 h 6199726"/>
                <a:gd name="connsiteX11" fmla="*/ 4285628 w 5421466"/>
                <a:gd name="connsiteY11" fmla="*/ 1302863 h 6199726"/>
                <a:gd name="connsiteX12" fmla="*/ 4313908 w 5421466"/>
                <a:gd name="connsiteY12" fmla="*/ 963498 h 6199726"/>
                <a:gd name="connsiteX13" fmla="*/ 4049958 w 5421466"/>
                <a:gd name="connsiteY13" fmla="*/ 1199168 h 6199726"/>
                <a:gd name="connsiteX14" fmla="*/ 3569191 w 5421466"/>
                <a:gd name="connsiteY14" fmla="*/ 1840191 h 6199726"/>
                <a:gd name="connsiteX15" fmla="*/ 3408935 w 5421466"/>
                <a:gd name="connsiteY15" fmla="*/ 2349238 h 6199726"/>
                <a:gd name="connsiteX16" fmla="*/ 3324094 w 5421466"/>
                <a:gd name="connsiteY16" fmla="*/ 3518162 h 6199726"/>
                <a:gd name="connsiteX17" fmla="*/ 3267533 w 5421466"/>
                <a:gd name="connsiteY17" fmla="*/ 4093197 h 6199726"/>
                <a:gd name="connsiteX18" fmla="*/ 3224446 w 5421466"/>
                <a:gd name="connsiteY18" fmla="*/ 3852295 h 6199726"/>
                <a:gd name="connsiteX19" fmla="*/ 3069570 w 5421466"/>
                <a:gd name="connsiteY19" fmla="*/ 3188224 h 6199726"/>
                <a:gd name="connsiteX20" fmla="*/ 2428547 w 5421466"/>
                <a:gd name="connsiteY20" fmla="*/ 1604521 h 6199726"/>
                <a:gd name="connsiteX21" fmla="*/ 2042048 w 5421466"/>
                <a:gd name="connsiteY21" fmla="*/ 680694 h 6199726"/>
                <a:gd name="connsiteX22" fmla="*/ 1976061 w 5421466"/>
                <a:gd name="connsiteY22" fmla="*/ 237634 h 6199726"/>
                <a:gd name="connsiteX23" fmla="*/ 1853512 w 5421466"/>
                <a:gd name="connsiteY23" fmla="*/ 1964 h 6199726"/>
                <a:gd name="connsiteX24" fmla="*/ 1674403 w 5421466"/>
                <a:gd name="connsiteY24" fmla="*/ 360183 h 6199726"/>
                <a:gd name="connsiteX25" fmla="*/ 1504721 w 5421466"/>
                <a:gd name="connsiteY25" fmla="*/ 1415985 h 6199726"/>
                <a:gd name="connsiteX26" fmla="*/ 1919500 w 5421466"/>
                <a:gd name="connsiteY26" fmla="*/ 2745164 h 6199726"/>
                <a:gd name="connsiteX27" fmla="*/ 2525505 w 5421466"/>
                <a:gd name="connsiteY27" fmla="*/ 3885807 h 6199726"/>
                <a:gd name="connsiteX28" fmla="*/ 2343706 w 5421466"/>
                <a:gd name="connsiteY28" fmla="*/ 3734978 h 6199726"/>
                <a:gd name="connsiteX29" fmla="*/ 1259624 w 5421466"/>
                <a:gd name="connsiteY29" fmla="*/ 2566055 h 6199726"/>
                <a:gd name="connsiteX30" fmla="*/ 760003 w 5421466"/>
                <a:gd name="connsiteY30" fmla="*/ 2019300 h 6199726"/>
                <a:gd name="connsiteX31" fmla="*/ 213248 w 5421466"/>
                <a:gd name="connsiteY31" fmla="*/ 1510253 h 6199726"/>
                <a:gd name="connsiteX32" fmla="*/ 213248 w 5421466"/>
                <a:gd name="connsiteY32" fmla="*/ 1642228 h 6199726"/>
                <a:gd name="connsiteX33" fmla="*/ 694015 w 5421466"/>
                <a:gd name="connsiteY33" fmla="*/ 2980834 h 6199726"/>
                <a:gd name="connsiteX34" fmla="*/ 1287904 w 5421466"/>
                <a:gd name="connsiteY34" fmla="*/ 4102624 h 6199726"/>
                <a:gd name="connsiteX35" fmla="*/ 2042048 w 5421466"/>
                <a:gd name="connsiteY35" fmla="*/ 4715366 h 6199726"/>
                <a:gd name="connsiteX36" fmla="*/ 2771689 w 5421466"/>
                <a:gd name="connsiteY36" fmla="*/ 5012089 h 6199726"/>
                <a:gd name="connsiteX37" fmla="*/ 2315426 w 5421466"/>
                <a:gd name="connsiteY37" fmla="*/ 5092438 h 6199726"/>
                <a:gd name="connsiteX38" fmla="*/ 1495294 w 5421466"/>
                <a:gd name="connsiteY38" fmla="*/ 4922756 h 6199726"/>
                <a:gd name="connsiteX39" fmla="*/ 760003 w 5421466"/>
                <a:gd name="connsiteY39" fmla="*/ 4187465 h 6199726"/>
                <a:gd name="connsiteX40" fmla="*/ 260382 w 5421466"/>
                <a:gd name="connsiteY40" fmla="*/ 3291919 h 6199726"/>
                <a:gd name="connsiteX41" fmla="*/ 5859 w 5421466"/>
                <a:gd name="connsiteY41" fmla="*/ 2924273 h 6199726"/>
                <a:gd name="connsiteX42" fmla="*/ 109554 w 5421466"/>
                <a:gd name="connsiteY42" fmla="*/ 3518162 h 6199726"/>
                <a:gd name="connsiteX43" fmla="*/ 420638 w 5421466"/>
                <a:gd name="connsiteY43" fmla="*/ 4922756 h 6199726"/>
                <a:gd name="connsiteX44" fmla="*/ 910832 w 5421466"/>
                <a:gd name="connsiteY44" fmla="*/ 5544925 h 6199726"/>
                <a:gd name="connsiteX45" fmla="*/ 1523574 w 5421466"/>
                <a:gd name="connsiteY45" fmla="*/ 5761741 h 6199726"/>
                <a:gd name="connsiteX46" fmla="*/ 2336968 w 5421466"/>
                <a:gd name="connsiteY46" fmla="*/ 5729895 h 6199726"/>
                <a:gd name="connsiteX47" fmla="*/ 3483886 w 5421466"/>
                <a:gd name="connsiteY47" fmla="*/ 5540090 h 6199726"/>
                <a:gd name="connsiteX48" fmla="*/ 3704096 w 5421466"/>
                <a:gd name="connsiteY48" fmla="*/ 5581363 h 6199726"/>
                <a:gd name="connsiteX49" fmla="*/ 3506134 w 5421466"/>
                <a:gd name="connsiteY49" fmla="*/ 6199726 h 6199726"/>
                <a:gd name="connsiteX0" fmla="*/ 4469964 w 5421362"/>
                <a:gd name="connsiteY0" fmla="*/ 6067991 h 6199726"/>
                <a:gd name="connsiteX1" fmla="*/ 4204745 w 5421362"/>
                <a:gd name="connsiteY1" fmla="*/ 5516795 h 6199726"/>
                <a:gd name="connsiteX2" fmla="*/ 4281733 w 5421362"/>
                <a:gd name="connsiteY2" fmla="*/ 5237444 h 6199726"/>
                <a:gd name="connsiteX3" fmla="*/ 4631881 w 5421362"/>
                <a:gd name="connsiteY3" fmla="*/ 4847191 h 6199726"/>
                <a:gd name="connsiteX4" fmla="*/ 5058626 w 5421362"/>
                <a:gd name="connsiteY4" fmla="*/ 3800966 h 6199726"/>
                <a:gd name="connsiteX5" fmla="*/ 5416844 w 5421362"/>
                <a:gd name="connsiteY5" fmla="*/ 2735737 h 6199726"/>
                <a:gd name="connsiteX6" fmla="*/ 5209455 w 5421362"/>
                <a:gd name="connsiteY6" fmla="*/ 2801725 h 6199726"/>
                <a:gd name="connsiteX7" fmla="*/ 4508837 w 5421362"/>
                <a:gd name="connsiteY7" fmla="*/ 3248470 h 6199726"/>
                <a:gd name="connsiteX8" fmla="*/ 3722857 w 5421362"/>
                <a:gd name="connsiteY8" fmla="*/ 4079130 h 6199726"/>
                <a:gd name="connsiteX9" fmla="*/ 3757727 w 5421362"/>
                <a:gd name="connsiteY9" fmla="*/ 3546442 h 6199726"/>
                <a:gd name="connsiteX10" fmla="*/ 4087665 w 5421362"/>
                <a:gd name="connsiteY10" fmla="*/ 2009873 h 6199726"/>
                <a:gd name="connsiteX11" fmla="*/ 4285628 w 5421362"/>
                <a:gd name="connsiteY11" fmla="*/ 1302863 h 6199726"/>
                <a:gd name="connsiteX12" fmla="*/ 4313908 w 5421362"/>
                <a:gd name="connsiteY12" fmla="*/ 963498 h 6199726"/>
                <a:gd name="connsiteX13" fmla="*/ 4049958 w 5421362"/>
                <a:gd name="connsiteY13" fmla="*/ 1199168 h 6199726"/>
                <a:gd name="connsiteX14" fmla="*/ 3569191 w 5421362"/>
                <a:gd name="connsiteY14" fmla="*/ 1840191 h 6199726"/>
                <a:gd name="connsiteX15" fmla="*/ 3408935 w 5421362"/>
                <a:gd name="connsiteY15" fmla="*/ 2349238 h 6199726"/>
                <a:gd name="connsiteX16" fmla="*/ 3324094 w 5421362"/>
                <a:gd name="connsiteY16" fmla="*/ 3518162 h 6199726"/>
                <a:gd name="connsiteX17" fmla="*/ 3267533 w 5421362"/>
                <a:gd name="connsiteY17" fmla="*/ 4093197 h 6199726"/>
                <a:gd name="connsiteX18" fmla="*/ 3224446 w 5421362"/>
                <a:gd name="connsiteY18" fmla="*/ 3852295 h 6199726"/>
                <a:gd name="connsiteX19" fmla="*/ 3069570 w 5421362"/>
                <a:gd name="connsiteY19" fmla="*/ 3188224 h 6199726"/>
                <a:gd name="connsiteX20" fmla="*/ 2428547 w 5421362"/>
                <a:gd name="connsiteY20" fmla="*/ 1604521 h 6199726"/>
                <a:gd name="connsiteX21" fmla="*/ 2042048 w 5421362"/>
                <a:gd name="connsiteY21" fmla="*/ 680694 h 6199726"/>
                <a:gd name="connsiteX22" fmla="*/ 1976061 w 5421362"/>
                <a:gd name="connsiteY22" fmla="*/ 237634 h 6199726"/>
                <a:gd name="connsiteX23" fmla="*/ 1853512 w 5421362"/>
                <a:gd name="connsiteY23" fmla="*/ 1964 h 6199726"/>
                <a:gd name="connsiteX24" fmla="*/ 1674403 w 5421362"/>
                <a:gd name="connsiteY24" fmla="*/ 360183 h 6199726"/>
                <a:gd name="connsiteX25" fmla="*/ 1504721 w 5421362"/>
                <a:gd name="connsiteY25" fmla="*/ 1415985 h 6199726"/>
                <a:gd name="connsiteX26" fmla="*/ 1919500 w 5421362"/>
                <a:gd name="connsiteY26" fmla="*/ 2745164 h 6199726"/>
                <a:gd name="connsiteX27" fmla="*/ 2525505 w 5421362"/>
                <a:gd name="connsiteY27" fmla="*/ 3885807 h 6199726"/>
                <a:gd name="connsiteX28" fmla="*/ 2343706 w 5421362"/>
                <a:gd name="connsiteY28" fmla="*/ 3734978 h 6199726"/>
                <a:gd name="connsiteX29" fmla="*/ 1259624 w 5421362"/>
                <a:gd name="connsiteY29" fmla="*/ 2566055 h 6199726"/>
                <a:gd name="connsiteX30" fmla="*/ 760003 w 5421362"/>
                <a:gd name="connsiteY30" fmla="*/ 2019300 h 6199726"/>
                <a:gd name="connsiteX31" fmla="*/ 213248 w 5421362"/>
                <a:gd name="connsiteY31" fmla="*/ 1510253 h 6199726"/>
                <a:gd name="connsiteX32" fmla="*/ 213248 w 5421362"/>
                <a:gd name="connsiteY32" fmla="*/ 1642228 h 6199726"/>
                <a:gd name="connsiteX33" fmla="*/ 694015 w 5421362"/>
                <a:gd name="connsiteY33" fmla="*/ 2980834 h 6199726"/>
                <a:gd name="connsiteX34" fmla="*/ 1287904 w 5421362"/>
                <a:gd name="connsiteY34" fmla="*/ 4102624 h 6199726"/>
                <a:gd name="connsiteX35" fmla="*/ 2042048 w 5421362"/>
                <a:gd name="connsiteY35" fmla="*/ 4715366 h 6199726"/>
                <a:gd name="connsiteX36" fmla="*/ 2771689 w 5421362"/>
                <a:gd name="connsiteY36" fmla="*/ 5012089 h 6199726"/>
                <a:gd name="connsiteX37" fmla="*/ 2315426 w 5421362"/>
                <a:gd name="connsiteY37" fmla="*/ 5092438 h 6199726"/>
                <a:gd name="connsiteX38" fmla="*/ 1495294 w 5421362"/>
                <a:gd name="connsiteY38" fmla="*/ 4922756 h 6199726"/>
                <a:gd name="connsiteX39" fmla="*/ 760003 w 5421362"/>
                <a:gd name="connsiteY39" fmla="*/ 4187465 h 6199726"/>
                <a:gd name="connsiteX40" fmla="*/ 260382 w 5421362"/>
                <a:gd name="connsiteY40" fmla="*/ 3291919 h 6199726"/>
                <a:gd name="connsiteX41" fmla="*/ 5859 w 5421362"/>
                <a:gd name="connsiteY41" fmla="*/ 2924273 h 6199726"/>
                <a:gd name="connsiteX42" fmla="*/ 109554 w 5421362"/>
                <a:gd name="connsiteY42" fmla="*/ 3518162 h 6199726"/>
                <a:gd name="connsiteX43" fmla="*/ 420638 w 5421362"/>
                <a:gd name="connsiteY43" fmla="*/ 4922756 h 6199726"/>
                <a:gd name="connsiteX44" fmla="*/ 910832 w 5421362"/>
                <a:gd name="connsiteY44" fmla="*/ 5544925 h 6199726"/>
                <a:gd name="connsiteX45" fmla="*/ 1523574 w 5421362"/>
                <a:gd name="connsiteY45" fmla="*/ 5761741 h 6199726"/>
                <a:gd name="connsiteX46" fmla="*/ 2336968 w 5421362"/>
                <a:gd name="connsiteY46" fmla="*/ 5729895 h 6199726"/>
                <a:gd name="connsiteX47" fmla="*/ 3483886 w 5421362"/>
                <a:gd name="connsiteY47" fmla="*/ 5540090 h 6199726"/>
                <a:gd name="connsiteX48" fmla="*/ 3704096 w 5421362"/>
                <a:gd name="connsiteY48" fmla="*/ 5581363 h 6199726"/>
                <a:gd name="connsiteX49" fmla="*/ 3506134 w 5421362"/>
                <a:gd name="connsiteY49" fmla="*/ 6199726 h 6199726"/>
                <a:gd name="connsiteX0" fmla="*/ 4469964 w 5421094"/>
                <a:gd name="connsiteY0" fmla="*/ 6067991 h 6199726"/>
                <a:gd name="connsiteX1" fmla="*/ 4204745 w 5421094"/>
                <a:gd name="connsiteY1" fmla="*/ 5516795 h 6199726"/>
                <a:gd name="connsiteX2" fmla="*/ 4281733 w 5421094"/>
                <a:gd name="connsiteY2" fmla="*/ 5237444 h 6199726"/>
                <a:gd name="connsiteX3" fmla="*/ 4631881 w 5421094"/>
                <a:gd name="connsiteY3" fmla="*/ 4847191 h 6199726"/>
                <a:gd name="connsiteX4" fmla="*/ 5058626 w 5421094"/>
                <a:gd name="connsiteY4" fmla="*/ 3800966 h 6199726"/>
                <a:gd name="connsiteX5" fmla="*/ 5416844 w 5421094"/>
                <a:gd name="connsiteY5" fmla="*/ 2735737 h 6199726"/>
                <a:gd name="connsiteX6" fmla="*/ 5209455 w 5421094"/>
                <a:gd name="connsiteY6" fmla="*/ 2801725 h 6199726"/>
                <a:gd name="connsiteX7" fmla="*/ 4553133 w 5421094"/>
                <a:gd name="connsiteY7" fmla="*/ 3267454 h 6199726"/>
                <a:gd name="connsiteX8" fmla="*/ 3722857 w 5421094"/>
                <a:gd name="connsiteY8" fmla="*/ 4079130 h 6199726"/>
                <a:gd name="connsiteX9" fmla="*/ 3757727 w 5421094"/>
                <a:gd name="connsiteY9" fmla="*/ 3546442 h 6199726"/>
                <a:gd name="connsiteX10" fmla="*/ 4087665 w 5421094"/>
                <a:gd name="connsiteY10" fmla="*/ 2009873 h 6199726"/>
                <a:gd name="connsiteX11" fmla="*/ 4285628 w 5421094"/>
                <a:gd name="connsiteY11" fmla="*/ 1302863 h 6199726"/>
                <a:gd name="connsiteX12" fmla="*/ 4313908 w 5421094"/>
                <a:gd name="connsiteY12" fmla="*/ 963498 h 6199726"/>
                <a:gd name="connsiteX13" fmla="*/ 4049958 w 5421094"/>
                <a:gd name="connsiteY13" fmla="*/ 1199168 h 6199726"/>
                <a:gd name="connsiteX14" fmla="*/ 3569191 w 5421094"/>
                <a:gd name="connsiteY14" fmla="*/ 1840191 h 6199726"/>
                <a:gd name="connsiteX15" fmla="*/ 3408935 w 5421094"/>
                <a:gd name="connsiteY15" fmla="*/ 2349238 h 6199726"/>
                <a:gd name="connsiteX16" fmla="*/ 3324094 w 5421094"/>
                <a:gd name="connsiteY16" fmla="*/ 3518162 h 6199726"/>
                <a:gd name="connsiteX17" fmla="*/ 3267533 w 5421094"/>
                <a:gd name="connsiteY17" fmla="*/ 4093197 h 6199726"/>
                <a:gd name="connsiteX18" fmla="*/ 3224446 w 5421094"/>
                <a:gd name="connsiteY18" fmla="*/ 3852295 h 6199726"/>
                <a:gd name="connsiteX19" fmla="*/ 3069570 w 5421094"/>
                <a:gd name="connsiteY19" fmla="*/ 3188224 h 6199726"/>
                <a:gd name="connsiteX20" fmla="*/ 2428547 w 5421094"/>
                <a:gd name="connsiteY20" fmla="*/ 1604521 h 6199726"/>
                <a:gd name="connsiteX21" fmla="*/ 2042048 w 5421094"/>
                <a:gd name="connsiteY21" fmla="*/ 680694 h 6199726"/>
                <a:gd name="connsiteX22" fmla="*/ 1976061 w 5421094"/>
                <a:gd name="connsiteY22" fmla="*/ 237634 h 6199726"/>
                <a:gd name="connsiteX23" fmla="*/ 1853512 w 5421094"/>
                <a:gd name="connsiteY23" fmla="*/ 1964 h 6199726"/>
                <a:gd name="connsiteX24" fmla="*/ 1674403 w 5421094"/>
                <a:gd name="connsiteY24" fmla="*/ 360183 h 6199726"/>
                <a:gd name="connsiteX25" fmla="*/ 1504721 w 5421094"/>
                <a:gd name="connsiteY25" fmla="*/ 1415985 h 6199726"/>
                <a:gd name="connsiteX26" fmla="*/ 1919500 w 5421094"/>
                <a:gd name="connsiteY26" fmla="*/ 2745164 h 6199726"/>
                <a:gd name="connsiteX27" fmla="*/ 2525505 w 5421094"/>
                <a:gd name="connsiteY27" fmla="*/ 3885807 h 6199726"/>
                <a:gd name="connsiteX28" fmla="*/ 2343706 w 5421094"/>
                <a:gd name="connsiteY28" fmla="*/ 3734978 h 6199726"/>
                <a:gd name="connsiteX29" fmla="*/ 1259624 w 5421094"/>
                <a:gd name="connsiteY29" fmla="*/ 2566055 h 6199726"/>
                <a:gd name="connsiteX30" fmla="*/ 760003 w 5421094"/>
                <a:gd name="connsiteY30" fmla="*/ 2019300 h 6199726"/>
                <a:gd name="connsiteX31" fmla="*/ 213248 w 5421094"/>
                <a:gd name="connsiteY31" fmla="*/ 1510253 h 6199726"/>
                <a:gd name="connsiteX32" fmla="*/ 213248 w 5421094"/>
                <a:gd name="connsiteY32" fmla="*/ 1642228 h 6199726"/>
                <a:gd name="connsiteX33" fmla="*/ 694015 w 5421094"/>
                <a:gd name="connsiteY33" fmla="*/ 2980834 h 6199726"/>
                <a:gd name="connsiteX34" fmla="*/ 1287904 w 5421094"/>
                <a:gd name="connsiteY34" fmla="*/ 4102624 h 6199726"/>
                <a:gd name="connsiteX35" fmla="*/ 2042048 w 5421094"/>
                <a:gd name="connsiteY35" fmla="*/ 4715366 h 6199726"/>
                <a:gd name="connsiteX36" fmla="*/ 2771689 w 5421094"/>
                <a:gd name="connsiteY36" fmla="*/ 5012089 h 6199726"/>
                <a:gd name="connsiteX37" fmla="*/ 2315426 w 5421094"/>
                <a:gd name="connsiteY37" fmla="*/ 5092438 h 6199726"/>
                <a:gd name="connsiteX38" fmla="*/ 1495294 w 5421094"/>
                <a:gd name="connsiteY38" fmla="*/ 4922756 h 6199726"/>
                <a:gd name="connsiteX39" fmla="*/ 760003 w 5421094"/>
                <a:gd name="connsiteY39" fmla="*/ 4187465 h 6199726"/>
                <a:gd name="connsiteX40" fmla="*/ 260382 w 5421094"/>
                <a:gd name="connsiteY40" fmla="*/ 3291919 h 6199726"/>
                <a:gd name="connsiteX41" fmla="*/ 5859 w 5421094"/>
                <a:gd name="connsiteY41" fmla="*/ 2924273 h 6199726"/>
                <a:gd name="connsiteX42" fmla="*/ 109554 w 5421094"/>
                <a:gd name="connsiteY42" fmla="*/ 3518162 h 6199726"/>
                <a:gd name="connsiteX43" fmla="*/ 420638 w 5421094"/>
                <a:gd name="connsiteY43" fmla="*/ 4922756 h 6199726"/>
                <a:gd name="connsiteX44" fmla="*/ 910832 w 5421094"/>
                <a:gd name="connsiteY44" fmla="*/ 5544925 h 6199726"/>
                <a:gd name="connsiteX45" fmla="*/ 1523574 w 5421094"/>
                <a:gd name="connsiteY45" fmla="*/ 5761741 h 6199726"/>
                <a:gd name="connsiteX46" fmla="*/ 2336968 w 5421094"/>
                <a:gd name="connsiteY46" fmla="*/ 5729895 h 6199726"/>
                <a:gd name="connsiteX47" fmla="*/ 3483886 w 5421094"/>
                <a:gd name="connsiteY47" fmla="*/ 5540090 h 6199726"/>
                <a:gd name="connsiteX48" fmla="*/ 3704096 w 5421094"/>
                <a:gd name="connsiteY48" fmla="*/ 5581363 h 6199726"/>
                <a:gd name="connsiteX49" fmla="*/ 3506134 w 5421094"/>
                <a:gd name="connsiteY49" fmla="*/ 6199726 h 6199726"/>
                <a:gd name="connsiteX0" fmla="*/ 4469964 w 5426208"/>
                <a:gd name="connsiteY0" fmla="*/ 6067991 h 6199726"/>
                <a:gd name="connsiteX1" fmla="*/ 4204745 w 5426208"/>
                <a:gd name="connsiteY1" fmla="*/ 5516795 h 6199726"/>
                <a:gd name="connsiteX2" fmla="*/ 4281733 w 5426208"/>
                <a:gd name="connsiteY2" fmla="*/ 5237444 h 6199726"/>
                <a:gd name="connsiteX3" fmla="*/ 4631881 w 5426208"/>
                <a:gd name="connsiteY3" fmla="*/ 4847191 h 6199726"/>
                <a:gd name="connsiteX4" fmla="*/ 5058626 w 5426208"/>
                <a:gd name="connsiteY4" fmla="*/ 3800966 h 6199726"/>
                <a:gd name="connsiteX5" fmla="*/ 5416844 w 5426208"/>
                <a:gd name="connsiteY5" fmla="*/ 2735737 h 6199726"/>
                <a:gd name="connsiteX6" fmla="*/ 5253752 w 5426208"/>
                <a:gd name="connsiteY6" fmla="*/ 2747937 h 6199726"/>
                <a:gd name="connsiteX7" fmla="*/ 4553133 w 5426208"/>
                <a:gd name="connsiteY7" fmla="*/ 3267454 h 6199726"/>
                <a:gd name="connsiteX8" fmla="*/ 3722857 w 5426208"/>
                <a:gd name="connsiteY8" fmla="*/ 4079130 h 6199726"/>
                <a:gd name="connsiteX9" fmla="*/ 3757727 w 5426208"/>
                <a:gd name="connsiteY9" fmla="*/ 3546442 h 6199726"/>
                <a:gd name="connsiteX10" fmla="*/ 4087665 w 5426208"/>
                <a:gd name="connsiteY10" fmla="*/ 2009873 h 6199726"/>
                <a:gd name="connsiteX11" fmla="*/ 4285628 w 5426208"/>
                <a:gd name="connsiteY11" fmla="*/ 1302863 h 6199726"/>
                <a:gd name="connsiteX12" fmla="*/ 4313908 w 5426208"/>
                <a:gd name="connsiteY12" fmla="*/ 963498 h 6199726"/>
                <a:gd name="connsiteX13" fmla="*/ 4049958 w 5426208"/>
                <a:gd name="connsiteY13" fmla="*/ 1199168 h 6199726"/>
                <a:gd name="connsiteX14" fmla="*/ 3569191 w 5426208"/>
                <a:gd name="connsiteY14" fmla="*/ 1840191 h 6199726"/>
                <a:gd name="connsiteX15" fmla="*/ 3408935 w 5426208"/>
                <a:gd name="connsiteY15" fmla="*/ 2349238 h 6199726"/>
                <a:gd name="connsiteX16" fmla="*/ 3324094 w 5426208"/>
                <a:gd name="connsiteY16" fmla="*/ 3518162 h 6199726"/>
                <a:gd name="connsiteX17" fmla="*/ 3267533 w 5426208"/>
                <a:gd name="connsiteY17" fmla="*/ 4093197 h 6199726"/>
                <a:gd name="connsiteX18" fmla="*/ 3224446 w 5426208"/>
                <a:gd name="connsiteY18" fmla="*/ 3852295 h 6199726"/>
                <a:gd name="connsiteX19" fmla="*/ 3069570 w 5426208"/>
                <a:gd name="connsiteY19" fmla="*/ 3188224 h 6199726"/>
                <a:gd name="connsiteX20" fmla="*/ 2428547 w 5426208"/>
                <a:gd name="connsiteY20" fmla="*/ 1604521 h 6199726"/>
                <a:gd name="connsiteX21" fmla="*/ 2042048 w 5426208"/>
                <a:gd name="connsiteY21" fmla="*/ 680694 h 6199726"/>
                <a:gd name="connsiteX22" fmla="*/ 1976061 w 5426208"/>
                <a:gd name="connsiteY22" fmla="*/ 237634 h 6199726"/>
                <a:gd name="connsiteX23" fmla="*/ 1853512 w 5426208"/>
                <a:gd name="connsiteY23" fmla="*/ 1964 h 6199726"/>
                <a:gd name="connsiteX24" fmla="*/ 1674403 w 5426208"/>
                <a:gd name="connsiteY24" fmla="*/ 360183 h 6199726"/>
                <a:gd name="connsiteX25" fmla="*/ 1504721 w 5426208"/>
                <a:gd name="connsiteY25" fmla="*/ 1415985 h 6199726"/>
                <a:gd name="connsiteX26" fmla="*/ 1919500 w 5426208"/>
                <a:gd name="connsiteY26" fmla="*/ 2745164 h 6199726"/>
                <a:gd name="connsiteX27" fmla="*/ 2525505 w 5426208"/>
                <a:gd name="connsiteY27" fmla="*/ 3885807 h 6199726"/>
                <a:gd name="connsiteX28" fmla="*/ 2343706 w 5426208"/>
                <a:gd name="connsiteY28" fmla="*/ 3734978 h 6199726"/>
                <a:gd name="connsiteX29" fmla="*/ 1259624 w 5426208"/>
                <a:gd name="connsiteY29" fmla="*/ 2566055 h 6199726"/>
                <a:gd name="connsiteX30" fmla="*/ 760003 w 5426208"/>
                <a:gd name="connsiteY30" fmla="*/ 2019300 h 6199726"/>
                <a:gd name="connsiteX31" fmla="*/ 213248 w 5426208"/>
                <a:gd name="connsiteY31" fmla="*/ 1510253 h 6199726"/>
                <a:gd name="connsiteX32" fmla="*/ 213248 w 5426208"/>
                <a:gd name="connsiteY32" fmla="*/ 1642228 h 6199726"/>
                <a:gd name="connsiteX33" fmla="*/ 694015 w 5426208"/>
                <a:gd name="connsiteY33" fmla="*/ 2980834 h 6199726"/>
                <a:gd name="connsiteX34" fmla="*/ 1287904 w 5426208"/>
                <a:gd name="connsiteY34" fmla="*/ 4102624 h 6199726"/>
                <a:gd name="connsiteX35" fmla="*/ 2042048 w 5426208"/>
                <a:gd name="connsiteY35" fmla="*/ 4715366 h 6199726"/>
                <a:gd name="connsiteX36" fmla="*/ 2771689 w 5426208"/>
                <a:gd name="connsiteY36" fmla="*/ 5012089 h 6199726"/>
                <a:gd name="connsiteX37" fmla="*/ 2315426 w 5426208"/>
                <a:gd name="connsiteY37" fmla="*/ 5092438 h 6199726"/>
                <a:gd name="connsiteX38" fmla="*/ 1495294 w 5426208"/>
                <a:gd name="connsiteY38" fmla="*/ 4922756 h 6199726"/>
                <a:gd name="connsiteX39" fmla="*/ 760003 w 5426208"/>
                <a:gd name="connsiteY39" fmla="*/ 4187465 h 6199726"/>
                <a:gd name="connsiteX40" fmla="*/ 260382 w 5426208"/>
                <a:gd name="connsiteY40" fmla="*/ 3291919 h 6199726"/>
                <a:gd name="connsiteX41" fmla="*/ 5859 w 5426208"/>
                <a:gd name="connsiteY41" fmla="*/ 2924273 h 6199726"/>
                <a:gd name="connsiteX42" fmla="*/ 109554 w 5426208"/>
                <a:gd name="connsiteY42" fmla="*/ 3518162 h 6199726"/>
                <a:gd name="connsiteX43" fmla="*/ 420638 w 5426208"/>
                <a:gd name="connsiteY43" fmla="*/ 4922756 h 6199726"/>
                <a:gd name="connsiteX44" fmla="*/ 910832 w 5426208"/>
                <a:gd name="connsiteY44" fmla="*/ 5544925 h 6199726"/>
                <a:gd name="connsiteX45" fmla="*/ 1523574 w 5426208"/>
                <a:gd name="connsiteY45" fmla="*/ 5761741 h 6199726"/>
                <a:gd name="connsiteX46" fmla="*/ 2336968 w 5426208"/>
                <a:gd name="connsiteY46" fmla="*/ 5729895 h 6199726"/>
                <a:gd name="connsiteX47" fmla="*/ 3483886 w 5426208"/>
                <a:gd name="connsiteY47" fmla="*/ 5540090 h 6199726"/>
                <a:gd name="connsiteX48" fmla="*/ 3704096 w 5426208"/>
                <a:gd name="connsiteY48" fmla="*/ 5581363 h 6199726"/>
                <a:gd name="connsiteX49" fmla="*/ 3506134 w 5426208"/>
                <a:gd name="connsiteY49" fmla="*/ 6199726 h 6199726"/>
                <a:gd name="connsiteX0" fmla="*/ 4469964 w 5426208"/>
                <a:gd name="connsiteY0" fmla="*/ 6067991 h 6199726"/>
                <a:gd name="connsiteX1" fmla="*/ 4204745 w 5426208"/>
                <a:gd name="connsiteY1" fmla="*/ 5516795 h 6199726"/>
                <a:gd name="connsiteX2" fmla="*/ 4281733 w 5426208"/>
                <a:gd name="connsiteY2" fmla="*/ 5237444 h 6199726"/>
                <a:gd name="connsiteX3" fmla="*/ 4631881 w 5426208"/>
                <a:gd name="connsiteY3" fmla="*/ 4847191 h 6199726"/>
                <a:gd name="connsiteX4" fmla="*/ 5058626 w 5426208"/>
                <a:gd name="connsiteY4" fmla="*/ 3800966 h 6199726"/>
                <a:gd name="connsiteX5" fmla="*/ 5416844 w 5426208"/>
                <a:gd name="connsiteY5" fmla="*/ 2735737 h 6199726"/>
                <a:gd name="connsiteX6" fmla="*/ 5253752 w 5426208"/>
                <a:gd name="connsiteY6" fmla="*/ 2747937 h 6199726"/>
                <a:gd name="connsiteX7" fmla="*/ 4553133 w 5426208"/>
                <a:gd name="connsiteY7" fmla="*/ 3267454 h 6199726"/>
                <a:gd name="connsiteX8" fmla="*/ 3722857 w 5426208"/>
                <a:gd name="connsiteY8" fmla="*/ 4079130 h 6199726"/>
                <a:gd name="connsiteX9" fmla="*/ 3757727 w 5426208"/>
                <a:gd name="connsiteY9" fmla="*/ 3546442 h 6199726"/>
                <a:gd name="connsiteX10" fmla="*/ 4087665 w 5426208"/>
                <a:gd name="connsiteY10" fmla="*/ 2009873 h 6199726"/>
                <a:gd name="connsiteX11" fmla="*/ 4285628 w 5426208"/>
                <a:gd name="connsiteY11" fmla="*/ 1302863 h 6199726"/>
                <a:gd name="connsiteX12" fmla="*/ 4313908 w 5426208"/>
                <a:gd name="connsiteY12" fmla="*/ 963498 h 6199726"/>
                <a:gd name="connsiteX13" fmla="*/ 4049958 w 5426208"/>
                <a:gd name="connsiteY13" fmla="*/ 1199168 h 6199726"/>
                <a:gd name="connsiteX14" fmla="*/ 3569191 w 5426208"/>
                <a:gd name="connsiteY14" fmla="*/ 1840191 h 6199726"/>
                <a:gd name="connsiteX15" fmla="*/ 3408935 w 5426208"/>
                <a:gd name="connsiteY15" fmla="*/ 2349238 h 6199726"/>
                <a:gd name="connsiteX16" fmla="*/ 3305110 w 5426208"/>
                <a:gd name="connsiteY16" fmla="*/ 3464374 h 6199726"/>
                <a:gd name="connsiteX17" fmla="*/ 3267533 w 5426208"/>
                <a:gd name="connsiteY17" fmla="*/ 4093197 h 6199726"/>
                <a:gd name="connsiteX18" fmla="*/ 3224446 w 5426208"/>
                <a:gd name="connsiteY18" fmla="*/ 3852295 h 6199726"/>
                <a:gd name="connsiteX19" fmla="*/ 3069570 w 5426208"/>
                <a:gd name="connsiteY19" fmla="*/ 3188224 h 6199726"/>
                <a:gd name="connsiteX20" fmla="*/ 2428547 w 5426208"/>
                <a:gd name="connsiteY20" fmla="*/ 1604521 h 6199726"/>
                <a:gd name="connsiteX21" fmla="*/ 2042048 w 5426208"/>
                <a:gd name="connsiteY21" fmla="*/ 680694 h 6199726"/>
                <a:gd name="connsiteX22" fmla="*/ 1976061 w 5426208"/>
                <a:gd name="connsiteY22" fmla="*/ 237634 h 6199726"/>
                <a:gd name="connsiteX23" fmla="*/ 1853512 w 5426208"/>
                <a:gd name="connsiteY23" fmla="*/ 1964 h 6199726"/>
                <a:gd name="connsiteX24" fmla="*/ 1674403 w 5426208"/>
                <a:gd name="connsiteY24" fmla="*/ 360183 h 6199726"/>
                <a:gd name="connsiteX25" fmla="*/ 1504721 w 5426208"/>
                <a:gd name="connsiteY25" fmla="*/ 1415985 h 6199726"/>
                <a:gd name="connsiteX26" fmla="*/ 1919500 w 5426208"/>
                <a:gd name="connsiteY26" fmla="*/ 2745164 h 6199726"/>
                <a:gd name="connsiteX27" fmla="*/ 2525505 w 5426208"/>
                <a:gd name="connsiteY27" fmla="*/ 3885807 h 6199726"/>
                <a:gd name="connsiteX28" fmla="*/ 2343706 w 5426208"/>
                <a:gd name="connsiteY28" fmla="*/ 3734978 h 6199726"/>
                <a:gd name="connsiteX29" fmla="*/ 1259624 w 5426208"/>
                <a:gd name="connsiteY29" fmla="*/ 2566055 h 6199726"/>
                <a:gd name="connsiteX30" fmla="*/ 760003 w 5426208"/>
                <a:gd name="connsiteY30" fmla="*/ 2019300 h 6199726"/>
                <a:gd name="connsiteX31" fmla="*/ 213248 w 5426208"/>
                <a:gd name="connsiteY31" fmla="*/ 1510253 h 6199726"/>
                <a:gd name="connsiteX32" fmla="*/ 213248 w 5426208"/>
                <a:gd name="connsiteY32" fmla="*/ 1642228 h 6199726"/>
                <a:gd name="connsiteX33" fmla="*/ 694015 w 5426208"/>
                <a:gd name="connsiteY33" fmla="*/ 2980834 h 6199726"/>
                <a:gd name="connsiteX34" fmla="*/ 1287904 w 5426208"/>
                <a:gd name="connsiteY34" fmla="*/ 4102624 h 6199726"/>
                <a:gd name="connsiteX35" fmla="*/ 2042048 w 5426208"/>
                <a:gd name="connsiteY35" fmla="*/ 4715366 h 6199726"/>
                <a:gd name="connsiteX36" fmla="*/ 2771689 w 5426208"/>
                <a:gd name="connsiteY36" fmla="*/ 5012089 h 6199726"/>
                <a:gd name="connsiteX37" fmla="*/ 2315426 w 5426208"/>
                <a:gd name="connsiteY37" fmla="*/ 5092438 h 6199726"/>
                <a:gd name="connsiteX38" fmla="*/ 1495294 w 5426208"/>
                <a:gd name="connsiteY38" fmla="*/ 4922756 h 6199726"/>
                <a:gd name="connsiteX39" fmla="*/ 760003 w 5426208"/>
                <a:gd name="connsiteY39" fmla="*/ 4187465 h 6199726"/>
                <a:gd name="connsiteX40" fmla="*/ 260382 w 5426208"/>
                <a:gd name="connsiteY40" fmla="*/ 3291919 h 6199726"/>
                <a:gd name="connsiteX41" fmla="*/ 5859 w 5426208"/>
                <a:gd name="connsiteY41" fmla="*/ 2924273 h 6199726"/>
                <a:gd name="connsiteX42" fmla="*/ 109554 w 5426208"/>
                <a:gd name="connsiteY42" fmla="*/ 3518162 h 6199726"/>
                <a:gd name="connsiteX43" fmla="*/ 420638 w 5426208"/>
                <a:gd name="connsiteY43" fmla="*/ 4922756 h 6199726"/>
                <a:gd name="connsiteX44" fmla="*/ 910832 w 5426208"/>
                <a:gd name="connsiteY44" fmla="*/ 5544925 h 6199726"/>
                <a:gd name="connsiteX45" fmla="*/ 1523574 w 5426208"/>
                <a:gd name="connsiteY45" fmla="*/ 5761741 h 6199726"/>
                <a:gd name="connsiteX46" fmla="*/ 2336968 w 5426208"/>
                <a:gd name="connsiteY46" fmla="*/ 5729895 h 6199726"/>
                <a:gd name="connsiteX47" fmla="*/ 3483886 w 5426208"/>
                <a:gd name="connsiteY47" fmla="*/ 5540090 h 6199726"/>
                <a:gd name="connsiteX48" fmla="*/ 3704096 w 5426208"/>
                <a:gd name="connsiteY48" fmla="*/ 5581363 h 6199726"/>
                <a:gd name="connsiteX49" fmla="*/ 3506134 w 5426208"/>
                <a:gd name="connsiteY49" fmla="*/ 6199726 h 6199726"/>
                <a:gd name="connsiteX0" fmla="*/ 4469964 w 5426208"/>
                <a:gd name="connsiteY0" fmla="*/ 6067991 h 6199726"/>
                <a:gd name="connsiteX1" fmla="*/ 4204745 w 5426208"/>
                <a:gd name="connsiteY1" fmla="*/ 5516795 h 6199726"/>
                <a:gd name="connsiteX2" fmla="*/ 4281733 w 5426208"/>
                <a:gd name="connsiteY2" fmla="*/ 5237444 h 6199726"/>
                <a:gd name="connsiteX3" fmla="*/ 4631881 w 5426208"/>
                <a:gd name="connsiteY3" fmla="*/ 4847191 h 6199726"/>
                <a:gd name="connsiteX4" fmla="*/ 5058626 w 5426208"/>
                <a:gd name="connsiteY4" fmla="*/ 3800966 h 6199726"/>
                <a:gd name="connsiteX5" fmla="*/ 5416844 w 5426208"/>
                <a:gd name="connsiteY5" fmla="*/ 2735737 h 6199726"/>
                <a:gd name="connsiteX6" fmla="*/ 5253752 w 5426208"/>
                <a:gd name="connsiteY6" fmla="*/ 2747937 h 6199726"/>
                <a:gd name="connsiteX7" fmla="*/ 4553133 w 5426208"/>
                <a:gd name="connsiteY7" fmla="*/ 3267454 h 6199726"/>
                <a:gd name="connsiteX8" fmla="*/ 3722857 w 5426208"/>
                <a:gd name="connsiteY8" fmla="*/ 4079130 h 6199726"/>
                <a:gd name="connsiteX9" fmla="*/ 3757727 w 5426208"/>
                <a:gd name="connsiteY9" fmla="*/ 3546442 h 6199726"/>
                <a:gd name="connsiteX10" fmla="*/ 4150946 w 5426208"/>
                <a:gd name="connsiteY10" fmla="*/ 2009873 h 6199726"/>
                <a:gd name="connsiteX11" fmla="*/ 4285628 w 5426208"/>
                <a:gd name="connsiteY11" fmla="*/ 1302863 h 6199726"/>
                <a:gd name="connsiteX12" fmla="*/ 4313908 w 5426208"/>
                <a:gd name="connsiteY12" fmla="*/ 963498 h 6199726"/>
                <a:gd name="connsiteX13" fmla="*/ 4049958 w 5426208"/>
                <a:gd name="connsiteY13" fmla="*/ 1199168 h 6199726"/>
                <a:gd name="connsiteX14" fmla="*/ 3569191 w 5426208"/>
                <a:gd name="connsiteY14" fmla="*/ 1840191 h 6199726"/>
                <a:gd name="connsiteX15" fmla="*/ 3408935 w 5426208"/>
                <a:gd name="connsiteY15" fmla="*/ 2349238 h 6199726"/>
                <a:gd name="connsiteX16" fmla="*/ 3305110 w 5426208"/>
                <a:gd name="connsiteY16" fmla="*/ 3464374 h 6199726"/>
                <a:gd name="connsiteX17" fmla="*/ 3267533 w 5426208"/>
                <a:gd name="connsiteY17" fmla="*/ 4093197 h 6199726"/>
                <a:gd name="connsiteX18" fmla="*/ 3224446 w 5426208"/>
                <a:gd name="connsiteY18" fmla="*/ 3852295 h 6199726"/>
                <a:gd name="connsiteX19" fmla="*/ 3069570 w 5426208"/>
                <a:gd name="connsiteY19" fmla="*/ 3188224 h 6199726"/>
                <a:gd name="connsiteX20" fmla="*/ 2428547 w 5426208"/>
                <a:gd name="connsiteY20" fmla="*/ 1604521 h 6199726"/>
                <a:gd name="connsiteX21" fmla="*/ 2042048 w 5426208"/>
                <a:gd name="connsiteY21" fmla="*/ 680694 h 6199726"/>
                <a:gd name="connsiteX22" fmla="*/ 1976061 w 5426208"/>
                <a:gd name="connsiteY22" fmla="*/ 237634 h 6199726"/>
                <a:gd name="connsiteX23" fmla="*/ 1853512 w 5426208"/>
                <a:gd name="connsiteY23" fmla="*/ 1964 h 6199726"/>
                <a:gd name="connsiteX24" fmla="*/ 1674403 w 5426208"/>
                <a:gd name="connsiteY24" fmla="*/ 360183 h 6199726"/>
                <a:gd name="connsiteX25" fmla="*/ 1504721 w 5426208"/>
                <a:gd name="connsiteY25" fmla="*/ 1415985 h 6199726"/>
                <a:gd name="connsiteX26" fmla="*/ 1919500 w 5426208"/>
                <a:gd name="connsiteY26" fmla="*/ 2745164 h 6199726"/>
                <a:gd name="connsiteX27" fmla="*/ 2525505 w 5426208"/>
                <a:gd name="connsiteY27" fmla="*/ 3885807 h 6199726"/>
                <a:gd name="connsiteX28" fmla="*/ 2343706 w 5426208"/>
                <a:gd name="connsiteY28" fmla="*/ 3734978 h 6199726"/>
                <a:gd name="connsiteX29" fmla="*/ 1259624 w 5426208"/>
                <a:gd name="connsiteY29" fmla="*/ 2566055 h 6199726"/>
                <a:gd name="connsiteX30" fmla="*/ 760003 w 5426208"/>
                <a:gd name="connsiteY30" fmla="*/ 2019300 h 6199726"/>
                <a:gd name="connsiteX31" fmla="*/ 213248 w 5426208"/>
                <a:gd name="connsiteY31" fmla="*/ 1510253 h 6199726"/>
                <a:gd name="connsiteX32" fmla="*/ 213248 w 5426208"/>
                <a:gd name="connsiteY32" fmla="*/ 1642228 h 6199726"/>
                <a:gd name="connsiteX33" fmla="*/ 694015 w 5426208"/>
                <a:gd name="connsiteY33" fmla="*/ 2980834 h 6199726"/>
                <a:gd name="connsiteX34" fmla="*/ 1287904 w 5426208"/>
                <a:gd name="connsiteY34" fmla="*/ 4102624 h 6199726"/>
                <a:gd name="connsiteX35" fmla="*/ 2042048 w 5426208"/>
                <a:gd name="connsiteY35" fmla="*/ 4715366 h 6199726"/>
                <a:gd name="connsiteX36" fmla="*/ 2771689 w 5426208"/>
                <a:gd name="connsiteY36" fmla="*/ 5012089 h 6199726"/>
                <a:gd name="connsiteX37" fmla="*/ 2315426 w 5426208"/>
                <a:gd name="connsiteY37" fmla="*/ 5092438 h 6199726"/>
                <a:gd name="connsiteX38" fmla="*/ 1495294 w 5426208"/>
                <a:gd name="connsiteY38" fmla="*/ 4922756 h 6199726"/>
                <a:gd name="connsiteX39" fmla="*/ 760003 w 5426208"/>
                <a:gd name="connsiteY39" fmla="*/ 4187465 h 6199726"/>
                <a:gd name="connsiteX40" fmla="*/ 260382 w 5426208"/>
                <a:gd name="connsiteY40" fmla="*/ 3291919 h 6199726"/>
                <a:gd name="connsiteX41" fmla="*/ 5859 w 5426208"/>
                <a:gd name="connsiteY41" fmla="*/ 2924273 h 6199726"/>
                <a:gd name="connsiteX42" fmla="*/ 109554 w 5426208"/>
                <a:gd name="connsiteY42" fmla="*/ 3518162 h 6199726"/>
                <a:gd name="connsiteX43" fmla="*/ 420638 w 5426208"/>
                <a:gd name="connsiteY43" fmla="*/ 4922756 h 6199726"/>
                <a:gd name="connsiteX44" fmla="*/ 910832 w 5426208"/>
                <a:gd name="connsiteY44" fmla="*/ 5544925 h 6199726"/>
                <a:gd name="connsiteX45" fmla="*/ 1523574 w 5426208"/>
                <a:gd name="connsiteY45" fmla="*/ 5761741 h 6199726"/>
                <a:gd name="connsiteX46" fmla="*/ 2336968 w 5426208"/>
                <a:gd name="connsiteY46" fmla="*/ 5729895 h 6199726"/>
                <a:gd name="connsiteX47" fmla="*/ 3483886 w 5426208"/>
                <a:gd name="connsiteY47" fmla="*/ 5540090 h 6199726"/>
                <a:gd name="connsiteX48" fmla="*/ 3704096 w 5426208"/>
                <a:gd name="connsiteY48" fmla="*/ 5581363 h 6199726"/>
                <a:gd name="connsiteX49" fmla="*/ 3506134 w 5426208"/>
                <a:gd name="connsiteY49" fmla="*/ 6199726 h 6199726"/>
                <a:gd name="connsiteX0" fmla="*/ 4469964 w 5426208"/>
                <a:gd name="connsiteY0" fmla="*/ 6067991 h 6199726"/>
                <a:gd name="connsiteX1" fmla="*/ 4204745 w 5426208"/>
                <a:gd name="connsiteY1" fmla="*/ 5516795 h 6199726"/>
                <a:gd name="connsiteX2" fmla="*/ 4281733 w 5426208"/>
                <a:gd name="connsiteY2" fmla="*/ 5237444 h 6199726"/>
                <a:gd name="connsiteX3" fmla="*/ 4631881 w 5426208"/>
                <a:gd name="connsiteY3" fmla="*/ 4847191 h 6199726"/>
                <a:gd name="connsiteX4" fmla="*/ 5058626 w 5426208"/>
                <a:gd name="connsiteY4" fmla="*/ 3800966 h 6199726"/>
                <a:gd name="connsiteX5" fmla="*/ 5416844 w 5426208"/>
                <a:gd name="connsiteY5" fmla="*/ 2735737 h 6199726"/>
                <a:gd name="connsiteX6" fmla="*/ 5253752 w 5426208"/>
                <a:gd name="connsiteY6" fmla="*/ 2747937 h 6199726"/>
                <a:gd name="connsiteX7" fmla="*/ 4553133 w 5426208"/>
                <a:gd name="connsiteY7" fmla="*/ 3267454 h 6199726"/>
                <a:gd name="connsiteX8" fmla="*/ 3735513 w 5426208"/>
                <a:gd name="connsiteY8" fmla="*/ 4101278 h 6199726"/>
                <a:gd name="connsiteX9" fmla="*/ 3757727 w 5426208"/>
                <a:gd name="connsiteY9" fmla="*/ 3546442 h 6199726"/>
                <a:gd name="connsiteX10" fmla="*/ 4150946 w 5426208"/>
                <a:gd name="connsiteY10" fmla="*/ 2009873 h 6199726"/>
                <a:gd name="connsiteX11" fmla="*/ 4285628 w 5426208"/>
                <a:gd name="connsiteY11" fmla="*/ 1302863 h 6199726"/>
                <a:gd name="connsiteX12" fmla="*/ 4313908 w 5426208"/>
                <a:gd name="connsiteY12" fmla="*/ 963498 h 6199726"/>
                <a:gd name="connsiteX13" fmla="*/ 4049958 w 5426208"/>
                <a:gd name="connsiteY13" fmla="*/ 1199168 h 6199726"/>
                <a:gd name="connsiteX14" fmla="*/ 3569191 w 5426208"/>
                <a:gd name="connsiteY14" fmla="*/ 1840191 h 6199726"/>
                <a:gd name="connsiteX15" fmla="*/ 3408935 w 5426208"/>
                <a:gd name="connsiteY15" fmla="*/ 2349238 h 6199726"/>
                <a:gd name="connsiteX16" fmla="*/ 3305110 w 5426208"/>
                <a:gd name="connsiteY16" fmla="*/ 3464374 h 6199726"/>
                <a:gd name="connsiteX17" fmla="*/ 3267533 w 5426208"/>
                <a:gd name="connsiteY17" fmla="*/ 4093197 h 6199726"/>
                <a:gd name="connsiteX18" fmla="*/ 3224446 w 5426208"/>
                <a:gd name="connsiteY18" fmla="*/ 3852295 h 6199726"/>
                <a:gd name="connsiteX19" fmla="*/ 3069570 w 5426208"/>
                <a:gd name="connsiteY19" fmla="*/ 3188224 h 6199726"/>
                <a:gd name="connsiteX20" fmla="*/ 2428547 w 5426208"/>
                <a:gd name="connsiteY20" fmla="*/ 1604521 h 6199726"/>
                <a:gd name="connsiteX21" fmla="*/ 2042048 w 5426208"/>
                <a:gd name="connsiteY21" fmla="*/ 680694 h 6199726"/>
                <a:gd name="connsiteX22" fmla="*/ 1976061 w 5426208"/>
                <a:gd name="connsiteY22" fmla="*/ 237634 h 6199726"/>
                <a:gd name="connsiteX23" fmla="*/ 1853512 w 5426208"/>
                <a:gd name="connsiteY23" fmla="*/ 1964 h 6199726"/>
                <a:gd name="connsiteX24" fmla="*/ 1674403 w 5426208"/>
                <a:gd name="connsiteY24" fmla="*/ 360183 h 6199726"/>
                <a:gd name="connsiteX25" fmla="*/ 1504721 w 5426208"/>
                <a:gd name="connsiteY25" fmla="*/ 1415985 h 6199726"/>
                <a:gd name="connsiteX26" fmla="*/ 1919500 w 5426208"/>
                <a:gd name="connsiteY26" fmla="*/ 2745164 h 6199726"/>
                <a:gd name="connsiteX27" fmla="*/ 2525505 w 5426208"/>
                <a:gd name="connsiteY27" fmla="*/ 3885807 h 6199726"/>
                <a:gd name="connsiteX28" fmla="*/ 2343706 w 5426208"/>
                <a:gd name="connsiteY28" fmla="*/ 3734978 h 6199726"/>
                <a:gd name="connsiteX29" fmla="*/ 1259624 w 5426208"/>
                <a:gd name="connsiteY29" fmla="*/ 2566055 h 6199726"/>
                <a:gd name="connsiteX30" fmla="*/ 760003 w 5426208"/>
                <a:gd name="connsiteY30" fmla="*/ 2019300 h 6199726"/>
                <a:gd name="connsiteX31" fmla="*/ 213248 w 5426208"/>
                <a:gd name="connsiteY31" fmla="*/ 1510253 h 6199726"/>
                <a:gd name="connsiteX32" fmla="*/ 213248 w 5426208"/>
                <a:gd name="connsiteY32" fmla="*/ 1642228 h 6199726"/>
                <a:gd name="connsiteX33" fmla="*/ 694015 w 5426208"/>
                <a:gd name="connsiteY33" fmla="*/ 2980834 h 6199726"/>
                <a:gd name="connsiteX34" fmla="*/ 1287904 w 5426208"/>
                <a:gd name="connsiteY34" fmla="*/ 4102624 h 6199726"/>
                <a:gd name="connsiteX35" fmla="*/ 2042048 w 5426208"/>
                <a:gd name="connsiteY35" fmla="*/ 4715366 h 6199726"/>
                <a:gd name="connsiteX36" fmla="*/ 2771689 w 5426208"/>
                <a:gd name="connsiteY36" fmla="*/ 5012089 h 6199726"/>
                <a:gd name="connsiteX37" fmla="*/ 2315426 w 5426208"/>
                <a:gd name="connsiteY37" fmla="*/ 5092438 h 6199726"/>
                <a:gd name="connsiteX38" fmla="*/ 1495294 w 5426208"/>
                <a:gd name="connsiteY38" fmla="*/ 4922756 h 6199726"/>
                <a:gd name="connsiteX39" fmla="*/ 760003 w 5426208"/>
                <a:gd name="connsiteY39" fmla="*/ 4187465 h 6199726"/>
                <a:gd name="connsiteX40" fmla="*/ 260382 w 5426208"/>
                <a:gd name="connsiteY40" fmla="*/ 3291919 h 6199726"/>
                <a:gd name="connsiteX41" fmla="*/ 5859 w 5426208"/>
                <a:gd name="connsiteY41" fmla="*/ 2924273 h 6199726"/>
                <a:gd name="connsiteX42" fmla="*/ 109554 w 5426208"/>
                <a:gd name="connsiteY42" fmla="*/ 3518162 h 6199726"/>
                <a:gd name="connsiteX43" fmla="*/ 420638 w 5426208"/>
                <a:gd name="connsiteY43" fmla="*/ 4922756 h 6199726"/>
                <a:gd name="connsiteX44" fmla="*/ 910832 w 5426208"/>
                <a:gd name="connsiteY44" fmla="*/ 5544925 h 6199726"/>
                <a:gd name="connsiteX45" fmla="*/ 1523574 w 5426208"/>
                <a:gd name="connsiteY45" fmla="*/ 5761741 h 6199726"/>
                <a:gd name="connsiteX46" fmla="*/ 2336968 w 5426208"/>
                <a:gd name="connsiteY46" fmla="*/ 5729895 h 6199726"/>
                <a:gd name="connsiteX47" fmla="*/ 3483886 w 5426208"/>
                <a:gd name="connsiteY47" fmla="*/ 5540090 h 6199726"/>
                <a:gd name="connsiteX48" fmla="*/ 3704096 w 5426208"/>
                <a:gd name="connsiteY48" fmla="*/ 5581363 h 6199726"/>
                <a:gd name="connsiteX49" fmla="*/ 3506134 w 5426208"/>
                <a:gd name="connsiteY49" fmla="*/ 6199726 h 6199726"/>
                <a:gd name="connsiteX0" fmla="*/ 4469964 w 5426208"/>
                <a:gd name="connsiteY0" fmla="*/ 6067991 h 6199726"/>
                <a:gd name="connsiteX1" fmla="*/ 4204745 w 5426208"/>
                <a:gd name="connsiteY1" fmla="*/ 5516795 h 6199726"/>
                <a:gd name="connsiteX2" fmla="*/ 4281733 w 5426208"/>
                <a:gd name="connsiteY2" fmla="*/ 5237444 h 6199726"/>
                <a:gd name="connsiteX3" fmla="*/ 4631881 w 5426208"/>
                <a:gd name="connsiteY3" fmla="*/ 4847191 h 6199726"/>
                <a:gd name="connsiteX4" fmla="*/ 5058626 w 5426208"/>
                <a:gd name="connsiteY4" fmla="*/ 3800966 h 6199726"/>
                <a:gd name="connsiteX5" fmla="*/ 5416844 w 5426208"/>
                <a:gd name="connsiteY5" fmla="*/ 2735737 h 6199726"/>
                <a:gd name="connsiteX6" fmla="*/ 5253752 w 5426208"/>
                <a:gd name="connsiteY6" fmla="*/ 2747937 h 6199726"/>
                <a:gd name="connsiteX7" fmla="*/ 4553133 w 5426208"/>
                <a:gd name="connsiteY7" fmla="*/ 3267454 h 6199726"/>
                <a:gd name="connsiteX8" fmla="*/ 3735513 w 5426208"/>
                <a:gd name="connsiteY8" fmla="*/ 4101278 h 6199726"/>
                <a:gd name="connsiteX9" fmla="*/ 3798859 w 5426208"/>
                <a:gd name="connsiteY9" fmla="*/ 3549606 h 6199726"/>
                <a:gd name="connsiteX10" fmla="*/ 4150946 w 5426208"/>
                <a:gd name="connsiteY10" fmla="*/ 2009873 h 6199726"/>
                <a:gd name="connsiteX11" fmla="*/ 4285628 w 5426208"/>
                <a:gd name="connsiteY11" fmla="*/ 1302863 h 6199726"/>
                <a:gd name="connsiteX12" fmla="*/ 4313908 w 5426208"/>
                <a:gd name="connsiteY12" fmla="*/ 963498 h 6199726"/>
                <a:gd name="connsiteX13" fmla="*/ 4049958 w 5426208"/>
                <a:gd name="connsiteY13" fmla="*/ 1199168 h 6199726"/>
                <a:gd name="connsiteX14" fmla="*/ 3569191 w 5426208"/>
                <a:gd name="connsiteY14" fmla="*/ 1840191 h 6199726"/>
                <a:gd name="connsiteX15" fmla="*/ 3408935 w 5426208"/>
                <a:gd name="connsiteY15" fmla="*/ 2349238 h 6199726"/>
                <a:gd name="connsiteX16" fmla="*/ 3305110 w 5426208"/>
                <a:gd name="connsiteY16" fmla="*/ 3464374 h 6199726"/>
                <a:gd name="connsiteX17" fmla="*/ 3267533 w 5426208"/>
                <a:gd name="connsiteY17" fmla="*/ 4093197 h 6199726"/>
                <a:gd name="connsiteX18" fmla="*/ 3224446 w 5426208"/>
                <a:gd name="connsiteY18" fmla="*/ 3852295 h 6199726"/>
                <a:gd name="connsiteX19" fmla="*/ 3069570 w 5426208"/>
                <a:gd name="connsiteY19" fmla="*/ 3188224 h 6199726"/>
                <a:gd name="connsiteX20" fmla="*/ 2428547 w 5426208"/>
                <a:gd name="connsiteY20" fmla="*/ 1604521 h 6199726"/>
                <a:gd name="connsiteX21" fmla="*/ 2042048 w 5426208"/>
                <a:gd name="connsiteY21" fmla="*/ 680694 h 6199726"/>
                <a:gd name="connsiteX22" fmla="*/ 1976061 w 5426208"/>
                <a:gd name="connsiteY22" fmla="*/ 237634 h 6199726"/>
                <a:gd name="connsiteX23" fmla="*/ 1853512 w 5426208"/>
                <a:gd name="connsiteY23" fmla="*/ 1964 h 6199726"/>
                <a:gd name="connsiteX24" fmla="*/ 1674403 w 5426208"/>
                <a:gd name="connsiteY24" fmla="*/ 360183 h 6199726"/>
                <a:gd name="connsiteX25" fmla="*/ 1504721 w 5426208"/>
                <a:gd name="connsiteY25" fmla="*/ 1415985 h 6199726"/>
                <a:gd name="connsiteX26" fmla="*/ 1919500 w 5426208"/>
                <a:gd name="connsiteY26" fmla="*/ 2745164 h 6199726"/>
                <a:gd name="connsiteX27" fmla="*/ 2525505 w 5426208"/>
                <a:gd name="connsiteY27" fmla="*/ 3885807 h 6199726"/>
                <a:gd name="connsiteX28" fmla="*/ 2343706 w 5426208"/>
                <a:gd name="connsiteY28" fmla="*/ 3734978 h 6199726"/>
                <a:gd name="connsiteX29" fmla="*/ 1259624 w 5426208"/>
                <a:gd name="connsiteY29" fmla="*/ 2566055 h 6199726"/>
                <a:gd name="connsiteX30" fmla="*/ 760003 w 5426208"/>
                <a:gd name="connsiteY30" fmla="*/ 2019300 h 6199726"/>
                <a:gd name="connsiteX31" fmla="*/ 213248 w 5426208"/>
                <a:gd name="connsiteY31" fmla="*/ 1510253 h 6199726"/>
                <a:gd name="connsiteX32" fmla="*/ 213248 w 5426208"/>
                <a:gd name="connsiteY32" fmla="*/ 1642228 h 6199726"/>
                <a:gd name="connsiteX33" fmla="*/ 694015 w 5426208"/>
                <a:gd name="connsiteY33" fmla="*/ 2980834 h 6199726"/>
                <a:gd name="connsiteX34" fmla="*/ 1287904 w 5426208"/>
                <a:gd name="connsiteY34" fmla="*/ 4102624 h 6199726"/>
                <a:gd name="connsiteX35" fmla="*/ 2042048 w 5426208"/>
                <a:gd name="connsiteY35" fmla="*/ 4715366 h 6199726"/>
                <a:gd name="connsiteX36" fmla="*/ 2771689 w 5426208"/>
                <a:gd name="connsiteY36" fmla="*/ 5012089 h 6199726"/>
                <a:gd name="connsiteX37" fmla="*/ 2315426 w 5426208"/>
                <a:gd name="connsiteY37" fmla="*/ 5092438 h 6199726"/>
                <a:gd name="connsiteX38" fmla="*/ 1495294 w 5426208"/>
                <a:gd name="connsiteY38" fmla="*/ 4922756 h 6199726"/>
                <a:gd name="connsiteX39" fmla="*/ 760003 w 5426208"/>
                <a:gd name="connsiteY39" fmla="*/ 4187465 h 6199726"/>
                <a:gd name="connsiteX40" fmla="*/ 260382 w 5426208"/>
                <a:gd name="connsiteY40" fmla="*/ 3291919 h 6199726"/>
                <a:gd name="connsiteX41" fmla="*/ 5859 w 5426208"/>
                <a:gd name="connsiteY41" fmla="*/ 2924273 h 6199726"/>
                <a:gd name="connsiteX42" fmla="*/ 109554 w 5426208"/>
                <a:gd name="connsiteY42" fmla="*/ 3518162 h 6199726"/>
                <a:gd name="connsiteX43" fmla="*/ 420638 w 5426208"/>
                <a:gd name="connsiteY43" fmla="*/ 4922756 h 6199726"/>
                <a:gd name="connsiteX44" fmla="*/ 910832 w 5426208"/>
                <a:gd name="connsiteY44" fmla="*/ 5544925 h 6199726"/>
                <a:gd name="connsiteX45" fmla="*/ 1523574 w 5426208"/>
                <a:gd name="connsiteY45" fmla="*/ 5761741 h 6199726"/>
                <a:gd name="connsiteX46" fmla="*/ 2336968 w 5426208"/>
                <a:gd name="connsiteY46" fmla="*/ 5729895 h 6199726"/>
                <a:gd name="connsiteX47" fmla="*/ 3483886 w 5426208"/>
                <a:gd name="connsiteY47" fmla="*/ 5540090 h 6199726"/>
                <a:gd name="connsiteX48" fmla="*/ 3704096 w 5426208"/>
                <a:gd name="connsiteY48" fmla="*/ 5581363 h 6199726"/>
                <a:gd name="connsiteX49" fmla="*/ 3506134 w 5426208"/>
                <a:gd name="connsiteY49" fmla="*/ 6199726 h 6199726"/>
                <a:gd name="connsiteX0" fmla="*/ 4469964 w 5426208"/>
                <a:gd name="connsiteY0" fmla="*/ 6067991 h 6199726"/>
                <a:gd name="connsiteX1" fmla="*/ 4204745 w 5426208"/>
                <a:gd name="connsiteY1" fmla="*/ 5516795 h 6199726"/>
                <a:gd name="connsiteX2" fmla="*/ 4281733 w 5426208"/>
                <a:gd name="connsiteY2" fmla="*/ 5237444 h 6199726"/>
                <a:gd name="connsiteX3" fmla="*/ 4631881 w 5426208"/>
                <a:gd name="connsiteY3" fmla="*/ 4847191 h 6199726"/>
                <a:gd name="connsiteX4" fmla="*/ 5058626 w 5426208"/>
                <a:gd name="connsiteY4" fmla="*/ 3800966 h 6199726"/>
                <a:gd name="connsiteX5" fmla="*/ 5416844 w 5426208"/>
                <a:gd name="connsiteY5" fmla="*/ 2735737 h 6199726"/>
                <a:gd name="connsiteX6" fmla="*/ 5253752 w 5426208"/>
                <a:gd name="connsiteY6" fmla="*/ 2747937 h 6199726"/>
                <a:gd name="connsiteX7" fmla="*/ 4553133 w 5426208"/>
                <a:gd name="connsiteY7" fmla="*/ 3267454 h 6199726"/>
                <a:gd name="connsiteX8" fmla="*/ 3745005 w 5426208"/>
                <a:gd name="connsiteY8" fmla="*/ 4101278 h 6199726"/>
                <a:gd name="connsiteX9" fmla="*/ 3798859 w 5426208"/>
                <a:gd name="connsiteY9" fmla="*/ 3549606 h 6199726"/>
                <a:gd name="connsiteX10" fmla="*/ 4150946 w 5426208"/>
                <a:gd name="connsiteY10" fmla="*/ 2009873 h 6199726"/>
                <a:gd name="connsiteX11" fmla="*/ 4285628 w 5426208"/>
                <a:gd name="connsiteY11" fmla="*/ 1302863 h 6199726"/>
                <a:gd name="connsiteX12" fmla="*/ 4313908 w 5426208"/>
                <a:gd name="connsiteY12" fmla="*/ 963498 h 6199726"/>
                <a:gd name="connsiteX13" fmla="*/ 4049958 w 5426208"/>
                <a:gd name="connsiteY13" fmla="*/ 1199168 h 6199726"/>
                <a:gd name="connsiteX14" fmla="*/ 3569191 w 5426208"/>
                <a:gd name="connsiteY14" fmla="*/ 1840191 h 6199726"/>
                <a:gd name="connsiteX15" fmla="*/ 3408935 w 5426208"/>
                <a:gd name="connsiteY15" fmla="*/ 2349238 h 6199726"/>
                <a:gd name="connsiteX16" fmla="*/ 3305110 w 5426208"/>
                <a:gd name="connsiteY16" fmla="*/ 3464374 h 6199726"/>
                <a:gd name="connsiteX17" fmla="*/ 3267533 w 5426208"/>
                <a:gd name="connsiteY17" fmla="*/ 4093197 h 6199726"/>
                <a:gd name="connsiteX18" fmla="*/ 3224446 w 5426208"/>
                <a:gd name="connsiteY18" fmla="*/ 3852295 h 6199726"/>
                <a:gd name="connsiteX19" fmla="*/ 3069570 w 5426208"/>
                <a:gd name="connsiteY19" fmla="*/ 3188224 h 6199726"/>
                <a:gd name="connsiteX20" fmla="*/ 2428547 w 5426208"/>
                <a:gd name="connsiteY20" fmla="*/ 1604521 h 6199726"/>
                <a:gd name="connsiteX21" fmla="*/ 2042048 w 5426208"/>
                <a:gd name="connsiteY21" fmla="*/ 680694 h 6199726"/>
                <a:gd name="connsiteX22" fmla="*/ 1976061 w 5426208"/>
                <a:gd name="connsiteY22" fmla="*/ 237634 h 6199726"/>
                <a:gd name="connsiteX23" fmla="*/ 1853512 w 5426208"/>
                <a:gd name="connsiteY23" fmla="*/ 1964 h 6199726"/>
                <a:gd name="connsiteX24" fmla="*/ 1674403 w 5426208"/>
                <a:gd name="connsiteY24" fmla="*/ 360183 h 6199726"/>
                <a:gd name="connsiteX25" fmla="*/ 1504721 w 5426208"/>
                <a:gd name="connsiteY25" fmla="*/ 1415985 h 6199726"/>
                <a:gd name="connsiteX26" fmla="*/ 1919500 w 5426208"/>
                <a:gd name="connsiteY26" fmla="*/ 2745164 h 6199726"/>
                <a:gd name="connsiteX27" fmla="*/ 2525505 w 5426208"/>
                <a:gd name="connsiteY27" fmla="*/ 3885807 h 6199726"/>
                <a:gd name="connsiteX28" fmla="*/ 2343706 w 5426208"/>
                <a:gd name="connsiteY28" fmla="*/ 3734978 h 6199726"/>
                <a:gd name="connsiteX29" fmla="*/ 1259624 w 5426208"/>
                <a:gd name="connsiteY29" fmla="*/ 2566055 h 6199726"/>
                <a:gd name="connsiteX30" fmla="*/ 760003 w 5426208"/>
                <a:gd name="connsiteY30" fmla="*/ 2019300 h 6199726"/>
                <a:gd name="connsiteX31" fmla="*/ 213248 w 5426208"/>
                <a:gd name="connsiteY31" fmla="*/ 1510253 h 6199726"/>
                <a:gd name="connsiteX32" fmla="*/ 213248 w 5426208"/>
                <a:gd name="connsiteY32" fmla="*/ 1642228 h 6199726"/>
                <a:gd name="connsiteX33" fmla="*/ 694015 w 5426208"/>
                <a:gd name="connsiteY33" fmla="*/ 2980834 h 6199726"/>
                <a:gd name="connsiteX34" fmla="*/ 1287904 w 5426208"/>
                <a:gd name="connsiteY34" fmla="*/ 4102624 h 6199726"/>
                <a:gd name="connsiteX35" fmla="*/ 2042048 w 5426208"/>
                <a:gd name="connsiteY35" fmla="*/ 4715366 h 6199726"/>
                <a:gd name="connsiteX36" fmla="*/ 2771689 w 5426208"/>
                <a:gd name="connsiteY36" fmla="*/ 5012089 h 6199726"/>
                <a:gd name="connsiteX37" fmla="*/ 2315426 w 5426208"/>
                <a:gd name="connsiteY37" fmla="*/ 5092438 h 6199726"/>
                <a:gd name="connsiteX38" fmla="*/ 1495294 w 5426208"/>
                <a:gd name="connsiteY38" fmla="*/ 4922756 h 6199726"/>
                <a:gd name="connsiteX39" fmla="*/ 760003 w 5426208"/>
                <a:gd name="connsiteY39" fmla="*/ 4187465 h 6199726"/>
                <a:gd name="connsiteX40" fmla="*/ 260382 w 5426208"/>
                <a:gd name="connsiteY40" fmla="*/ 3291919 h 6199726"/>
                <a:gd name="connsiteX41" fmla="*/ 5859 w 5426208"/>
                <a:gd name="connsiteY41" fmla="*/ 2924273 h 6199726"/>
                <a:gd name="connsiteX42" fmla="*/ 109554 w 5426208"/>
                <a:gd name="connsiteY42" fmla="*/ 3518162 h 6199726"/>
                <a:gd name="connsiteX43" fmla="*/ 420638 w 5426208"/>
                <a:gd name="connsiteY43" fmla="*/ 4922756 h 6199726"/>
                <a:gd name="connsiteX44" fmla="*/ 910832 w 5426208"/>
                <a:gd name="connsiteY44" fmla="*/ 5544925 h 6199726"/>
                <a:gd name="connsiteX45" fmla="*/ 1523574 w 5426208"/>
                <a:gd name="connsiteY45" fmla="*/ 5761741 h 6199726"/>
                <a:gd name="connsiteX46" fmla="*/ 2336968 w 5426208"/>
                <a:gd name="connsiteY46" fmla="*/ 5729895 h 6199726"/>
                <a:gd name="connsiteX47" fmla="*/ 3483886 w 5426208"/>
                <a:gd name="connsiteY47" fmla="*/ 5540090 h 6199726"/>
                <a:gd name="connsiteX48" fmla="*/ 3704096 w 5426208"/>
                <a:gd name="connsiteY48" fmla="*/ 5581363 h 6199726"/>
                <a:gd name="connsiteX49" fmla="*/ 3506134 w 5426208"/>
                <a:gd name="connsiteY49" fmla="*/ 6199726 h 6199726"/>
                <a:gd name="connsiteX0" fmla="*/ 4469964 w 5426208"/>
                <a:gd name="connsiteY0" fmla="*/ 6067991 h 6199726"/>
                <a:gd name="connsiteX1" fmla="*/ 4204745 w 5426208"/>
                <a:gd name="connsiteY1" fmla="*/ 5516795 h 6199726"/>
                <a:gd name="connsiteX2" fmla="*/ 4281733 w 5426208"/>
                <a:gd name="connsiteY2" fmla="*/ 5237444 h 6199726"/>
                <a:gd name="connsiteX3" fmla="*/ 4631881 w 5426208"/>
                <a:gd name="connsiteY3" fmla="*/ 4847191 h 6199726"/>
                <a:gd name="connsiteX4" fmla="*/ 5058626 w 5426208"/>
                <a:gd name="connsiteY4" fmla="*/ 3800966 h 6199726"/>
                <a:gd name="connsiteX5" fmla="*/ 5416844 w 5426208"/>
                <a:gd name="connsiteY5" fmla="*/ 2735737 h 6199726"/>
                <a:gd name="connsiteX6" fmla="*/ 5253752 w 5426208"/>
                <a:gd name="connsiteY6" fmla="*/ 2747937 h 6199726"/>
                <a:gd name="connsiteX7" fmla="*/ 4553133 w 5426208"/>
                <a:gd name="connsiteY7" fmla="*/ 3267454 h 6199726"/>
                <a:gd name="connsiteX8" fmla="*/ 3745005 w 5426208"/>
                <a:gd name="connsiteY8" fmla="*/ 4101278 h 6199726"/>
                <a:gd name="connsiteX9" fmla="*/ 3798859 w 5426208"/>
                <a:gd name="connsiteY9" fmla="*/ 3549606 h 6199726"/>
                <a:gd name="connsiteX10" fmla="*/ 4150946 w 5426208"/>
                <a:gd name="connsiteY10" fmla="*/ 2009873 h 6199726"/>
                <a:gd name="connsiteX11" fmla="*/ 4285628 w 5426208"/>
                <a:gd name="connsiteY11" fmla="*/ 1302863 h 6199726"/>
                <a:gd name="connsiteX12" fmla="*/ 4313908 w 5426208"/>
                <a:gd name="connsiteY12" fmla="*/ 963498 h 6199726"/>
                <a:gd name="connsiteX13" fmla="*/ 4049958 w 5426208"/>
                <a:gd name="connsiteY13" fmla="*/ 1199168 h 6199726"/>
                <a:gd name="connsiteX14" fmla="*/ 3569191 w 5426208"/>
                <a:gd name="connsiteY14" fmla="*/ 1840191 h 6199726"/>
                <a:gd name="connsiteX15" fmla="*/ 3408935 w 5426208"/>
                <a:gd name="connsiteY15" fmla="*/ 2349238 h 6199726"/>
                <a:gd name="connsiteX16" fmla="*/ 3355734 w 5426208"/>
                <a:gd name="connsiteY16" fmla="*/ 3467538 h 6199726"/>
                <a:gd name="connsiteX17" fmla="*/ 3267533 w 5426208"/>
                <a:gd name="connsiteY17" fmla="*/ 4093197 h 6199726"/>
                <a:gd name="connsiteX18" fmla="*/ 3224446 w 5426208"/>
                <a:gd name="connsiteY18" fmla="*/ 3852295 h 6199726"/>
                <a:gd name="connsiteX19" fmla="*/ 3069570 w 5426208"/>
                <a:gd name="connsiteY19" fmla="*/ 3188224 h 6199726"/>
                <a:gd name="connsiteX20" fmla="*/ 2428547 w 5426208"/>
                <a:gd name="connsiteY20" fmla="*/ 1604521 h 6199726"/>
                <a:gd name="connsiteX21" fmla="*/ 2042048 w 5426208"/>
                <a:gd name="connsiteY21" fmla="*/ 680694 h 6199726"/>
                <a:gd name="connsiteX22" fmla="*/ 1976061 w 5426208"/>
                <a:gd name="connsiteY22" fmla="*/ 237634 h 6199726"/>
                <a:gd name="connsiteX23" fmla="*/ 1853512 w 5426208"/>
                <a:gd name="connsiteY23" fmla="*/ 1964 h 6199726"/>
                <a:gd name="connsiteX24" fmla="*/ 1674403 w 5426208"/>
                <a:gd name="connsiteY24" fmla="*/ 360183 h 6199726"/>
                <a:gd name="connsiteX25" fmla="*/ 1504721 w 5426208"/>
                <a:gd name="connsiteY25" fmla="*/ 1415985 h 6199726"/>
                <a:gd name="connsiteX26" fmla="*/ 1919500 w 5426208"/>
                <a:gd name="connsiteY26" fmla="*/ 2745164 h 6199726"/>
                <a:gd name="connsiteX27" fmla="*/ 2525505 w 5426208"/>
                <a:gd name="connsiteY27" fmla="*/ 3885807 h 6199726"/>
                <a:gd name="connsiteX28" fmla="*/ 2343706 w 5426208"/>
                <a:gd name="connsiteY28" fmla="*/ 3734978 h 6199726"/>
                <a:gd name="connsiteX29" fmla="*/ 1259624 w 5426208"/>
                <a:gd name="connsiteY29" fmla="*/ 2566055 h 6199726"/>
                <a:gd name="connsiteX30" fmla="*/ 760003 w 5426208"/>
                <a:gd name="connsiteY30" fmla="*/ 2019300 h 6199726"/>
                <a:gd name="connsiteX31" fmla="*/ 213248 w 5426208"/>
                <a:gd name="connsiteY31" fmla="*/ 1510253 h 6199726"/>
                <a:gd name="connsiteX32" fmla="*/ 213248 w 5426208"/>
                <a:gd name="connsiteY32" fmla="*/ 1642228 h 6199726"/>
                <a:gd name="connsiteX33" fmla="*/ 694015 w 5426208"/>
                <a:gd name="connsiteY33" fmla="*/ 2980834 h 6199726"/>
                <a:gd name="connsiteX34" fmla="*/ 1287904 w 5426208"/>
                <a:gd name="connsiteY34" fmla="*/ 4102624 h 6199726"/>
                <a:gd name="connsiteX35" fmla="*/ 2042048 w 5426208"/>
                <a:gd name="connsiteY35" fmla="*/ 4715366 h 6199726"/>
                <a:gd name="connsiteX36" fmla="*/ 2771689 w 5426208"/>
                <a:gd name="connsiteY36" fmla="*/ 5012089 h 6199726"/>
                <a:gd name="connsiteX37" fmla="*/ 2315426 w 5426208"/>
                <a:gd name="connsiteY37" fmla="*/ 5092438 h 6199726"/>
                <a:gd name="connsiteX38" fmla="*/ 1495294 w 5426208"/>
                <a:gd name="connsiteY38" fmla="*/ 4922756 h 6199726"/>
                <a:gd name="connsiteX39" fmla="*/ 760003 w 5426208"/>
                <a:gd name="connsiteY39" fmla="*/ 4187465 h 6199726"/>
                <a:gd name="connsiteX40" fmla="*/ 260382 w 5426208"/>
                <a:gd name="connsiteY40" fmla="*/ 3291919 h 6199726"/>
                <a:gd name="connsiteX41" fmla="*/ 5859 w 5426208"/>
                <a:gd name="connsiteY41" fmla="*/ 2924273 h 6199726"/>
                <a:gd name="connsiteX42" fmla="*/ 109554 w 5426208"/>
                <a:gd name="connsiteY42" fmla="*/ 3518162 h 6199726"/>
                <a:gd name="connsiteX43" fmla="*/ 420638 w 5426208"/>
                <a:gd name="connsiteY43" fmla="*/ 4922756 h 6199726"/>
                <a:gd name="connsiteX44" fmla="*/ 910832 w 5426208"/>
                <a:gd name="connsiteY44" fmla="*/ 5544925 h 6199726"/>
                <a:gd name="connsiteX45" fmla="*/ 1523574 w 5426208"/>
                <a:gd name="connsiteY45" fmla="*/ 5761741 h 6199726"/>
                <a:gd name="connsiteX46" fmla="*/ 2336968 w 5426208"/>
                <a:gd name="connsiteY46" fmla="*/ 5729895 h 6199726"/>
                <a:gd name="connsiteX47" fmla="*/ 3483886 w 5426208"/>
                <a:gd name="connsiteY47" fmla="*/ 5540090 h 6199726"/>
                <a:gd name="connsiteX48" fmla="*/ 3704096 w 5426208"/>
                <a:gd name="connsiteY48" fmla="*/ 5581363 h 6199726"/>
                <a:gd name="connsiteX49" fmla="*/ 3506134 w 5426208"/>
                <a:gd name="connsiteY49" fmla="*/ 6199726 h 6199726"/>
                <a:gd name="connsiteX0" fmla="*/ 4469964 w 5426208"/>
                <a:gd name="connsiteY0" fmla="*/ 6067991 h 6199726"/>
                <a:gd name="connsiteX1" fmla="*/ 4204745 w 5426208"/>
                <a:gd name="connsiteY1" fmla="*/ 5516795 h 6199726"/>
                <a:gd name="connsiteX2" fmla="*/ 4281733 w 5426208"/>
                <a:gd name="connsiteY2" fmla="*/ 5237444 h 6199726"/>
                <a:gd name="connsiteX3" fmla="*/ 4631881 w 5426208"/>
                <a:gd name="connsiteY3" fmla="*/ 4847191 h 6199726"/>
                <a:gd name="connsiteX4" fmla="*/ 5058626 w 5426208"/>
                <a:gd name="connsiteY4" fmla="*/ 3800966 h 6199726"/>
                <a:gd name="connsiteX5" fmla="*/ 5416844 w 5426208"/>
                <a:gd name="connsiteY5" fmla="*/ 2735737 h 6199726"/>
                <a:gd name="connsiteX6" fmla="*/ 5253752 w 5426208"/>
                <a:gd name="connsiteY6" fmla="*/ 2747937 h 6199726"/>
                <a:gd name="connsiteX7" fmla="*/ 4553133 w 5426208"/>
                <a:gd name="connsiteY7" fmla="*/ 3267454 h 6199726"/>
                <a:gd name="connsiteX8" fmla="*/ 3745005 w 5426208"/>
                <a:gd name="connsiteY8" fmla="*/ 4101278 h 6199726"/>
                <a:gd name="connsiteX9" fmla="*/ 3798859 w 5426208"/>
                <a:gd name="connsiteY9" fmla="*/ 3549606 h 6199726"/>
                <a:gd name="connsiteX10" fmla="*/ 4150946 w 5426208"/>
                <a:gd name="connsiteY10" fmla="*/ 2009873 h 6199726"/>
                <a:gd name="connsiteX11" fmla="*/ 4285628 w 5426208"/>
                <a:gd name="connsiteY11" fmla="*/ 1302863 h 6199726"/>
                <a:gd name="connsiteX12" fmla="*/ 4313908 w 5426208"/>
                <a:gd name="connsiteY12" fmla="*/ 963498 h 6199726"/>
                <a:gd name="connsiteX13" fmla="*/ 4049958 w 5426208"/>
                <a:gd name="connsiteY13" fmla="*/ 1199168 h 6199726"/>
                <a:gd name="connsiteX14" fmla="*/ 3569191 w 5426208"/>
                <a:gd name="connsiteY14" fmla="*/ 1840191 h 6199726"/>
                <a:gd name="connsiteX15" fmla="*/ 3408935 w 5426208"/>
                <a:gd name="connsiteY15" fmla="*/ 2349238 h 6199726"/>
                <a:gd name="connsiteX16" fmla="*/ 3355734 w 5426208"/>
                <a:gd name="connsiteY16" fmla="*/ 3467538 h 6199726"/>
                <a:gd name="connsiteX17" fmla="*/ 3292845 w 5426208"/>
                <a:gd name="connsiteY17" fmla="*/ 4093197 h 6199726"/>
                <a:gd name="connsiteX18" fmla="*/ 3224446 w 5426208"/>
                <a:gd name="connsiteY18" fmla="*/ 3852295 h 6199726"/>
                <a:gd name="connsiteX19" fmla="*/ 3069570 w 5426208"/>
                <a:gd name="connsiteY19" fmla="*/ 3188224 h 6199726"/>
                <a:gd name="connsiteX20" fmla="*/ 2428547 w 5426208"/>
                <a:gd name="connsiteY20" fmla="*/ 1604521 h 6199726"/>
                <a:gd name="connsiteX21" fmla="*/ 2042048 w 5426208"/>
                <a:gd name="connsiteY21" fmla="*/ 680694 h 6199726"/>
                <a:gd name="connsiteX22" fmla="*/ 1976061 w 5426208"/>
                <a:gd name="connsiteY22" fmla="*/ 237634 h 6199726"/>
                <a:gd name="connsiteX23" fmla="*/ 1853512 w 5426208"/>
                <a:gd name="connsiteY23" fmla="*/ 1964 h 6199726"/>
                <a:gd name="connsiteX24" fmla="*/ 1674403 w 5426208"/>
                <a:gd name="connsiteY24" fmla="*/ 360183 h 6199726"/>
                <a:gd name="connsiteX25" fmla="*/ 1504721 w 5426208"/>
                <a:gd name="connsiteY25" fmla="*/ 1415985 h 6199726"/>
                <a:gd name="connsiteX26" fmla="*/ 1919500 w 5426208"/>
                <a:gd name="connsiteY26" fmla="*/ 2745164 h 6199726"/>
                <a:gd name="connsiteX27" fmla="*/ 2525505 w 5426208"/>
                <a:gd name="connsiteY27" fmla="*/ 3885807 h 6199726"/>
                <a:gd name="connsiteX28" fmla="*/ 2343706 w 5426208"/>
                <a:gd name="connsiteY28" fmla="*/ 3734978 h 6199726"/>
                <a:gd name="connsiteX29" fmla="*/ 1259624 w 5426208"/>
                <a:gd name="connsiteY29" fmla="*/ 2566055 h 6199726"/>
                <a:gd name="connsiteX30" fmla="*/ 760003 w 5426208"/>
                <a:gd name="connsiteY30" fmla="*/ 2019300 h 6199726"/>
                <a:gd name="connsiteX31" fmla="*/ 213248 w 5426208"/>
                <a:gd name="connsiteY31" fmla="*/ 1510253 h 6199726"/>
                <a:gd name="connsiteX32" fmla="*/ 213248 w 5426208"/>
                <a:gd name="connsiteY32" fmla="*/ 1642228 h 6199726"/>
                <a:gd name="connsiteX33" fmla="*/ 694015 w 5426208"/>
                <a:gd name="connsiteY33" fmla="*/ 2980834 h 6199726"/>
                <a:gd name="connsiteX34" fmla="*/ 1287904 w 5426208"/>
                <a:gd name="connsiteY34" fmla="*/ 4102624 h 6199726"/>
                <a:gd name="connsiteX35" fmla="*/ 2042048 w 5426208"/>
                <a:gd name="connsiteY35" fmla="*/ 4715366 h 6199726"/>
                <a:gd name="connsiteX36" fmla="*/ 2771689 w 5426208"/>
                <a:gd name="connsiteY36" fmla="*/ 5012089 h 6199726"/>
                <a:gd name="connsiteX37" fmla="*/ 2315426 w 5426208"/>
                <a:gd name="connsiteY37" fmla="*/ 5092438 h 6199726"/>
                <a:gd name="connsiteX38" fmla="*/ 1495294 w 5426208"/>
                <a:gd name="connsiteY38" fmla="*/ 4922756 h 6199726"/>
                <a:gd name="connsiteX39" fmla="*/ 760003 w 5426208"/>
                <a:gd name="connsiteY39" fmla="*/ 4187465 h 6199726"/>
                <a:gd name="connsiteX40" fmla="*/ 260382 w 5426208"/>
                <a:gd name="connsiteY40" fmla="*/ 3291919 h 6199726"/>
                <a:gd name="connsiteX41" fmla="*/ 5859 w 5426208"/>
                <a:gd name="connsiteY41" fmla="*/ 2924273 h 6199726"/>
                <a:gd name="connsiteX42" fmla="*/ 109554 w 5426208"/>
                <a:gd name="connsiteY42" fmla="*/ 3518162 h 6199726"/>
                <a:gd name="connsiteX43" fmla="*/ 420638 w 5426208"/>
                <a:gd name="connsiteY43" fmla="*/ 4922756 h 6199726"/>
                <a:gd name="connsiteX44" fmla="*/ 910832 w 5426208"/>
                <a:gd name="connsiteY44" fmla="*/ 5544925 h 6199726"/>
                <a:gd name="connsiteX45" fmla="*/ 1523574 w 5426208"/>
                <a:gd name="connsiteY45" fmla="*/ 5761741 h 6199726"/>
                <a:gd name="connsiteX46" fmla="*/ 2336968 w 5426208"/>
                <a:gd name="connsiteY46" fmla="*/ 5729895 h 6199726"/>
                <a:gd name="connsiteX47" fmla="*/ 3483886 w 5426208"/>
                <a:gd name="connsiteY47" fmla="*/ 5540090 h 6199726"/>
                <a:gd name="connsiteX48" fmla="*/ 3704096 w 5426208"/>
                <a:gd name="connsiteY48" fmla="*/ 5581363 h 6199726"/>
                <a:gd name="connsiteX49" fmla="*/ 3506134 w 5426208"/>
                <a:gd name="connsiteY49" fmla="*/ 6199726 h 6199726"/>
                <a:gd name="connsiteX0" fmla="*/ 4469964 w 5426208"/>
                <a:gd name="connsiteY0" fmla="*/ 6067991 h 6199726"/>
                <a:gd name="connsiteX1" fmla="*/ 4204745 w 5426208"/>
                <a:gd name="connsiteY1" fmla="*/ 5516795 h 6199726"/>
                <a:gd name="connsiteX2" fmla="*/ 4281733 w 5426208"/>
                <a:gd name="connsiteY2" fmla="*/ 5237444 h 6199726"/>
                <a:gd name="connsiteX3" fmla="*/ 4631881 w 5426208"/>
                <a:gd name="connsiteY3" fmla="*/ 4847191 h 6199726"/>
                <a:gd name="connsiteX4" fmla="*/ 5058626 w 5426208"/>
                <a:gd name="connsiteY4" fmla="*/ 3800966 h 6199726"/>
                <a:gd name="connsiteX5" fmla="*/ 5416844 w 5426208"/>
                <a:gd name="connsiteY5" fmla="*/ 2735737 h 6199726"/>
                <a:gd name="connsiteX6" fmla="*/ 5253752 w 5426208"/>
                <a:gd name="connsiteY6" fmla="*/ 2747937 h 6199726"/>
                <a:gd name="connsiteX7" fmla="*/ 4553133 w 5426208"/>
                <a:gd name="connsiteY7" fmla="*/ 3267454 h 6199726"/>
                <a:gd name="connsiteX8" fmla="*/ 3745005 w 5426208"/>
                <a:gd name="connsiteY8" fmla="*/ 4101278 h 6199726"/>
                <a:gd name="connsiteX9" fmla="*/ 3798859 w 5426208"/>
                <a:gd name="connsiteY9" fmla="*/ 3549606 h 6199726"/>
                <a:gd name="connsiteX10" fmla="*/ 4150946 w 5426208"/>
                <a:gd name="connsiteY10" fmla="*/ 2009873 h 6199726"/>
                <a:gd name="connsiteX11" fmla="*/ 4285628 w 5426208"/>
                <a:gd name="connsiteY11" fmla="*/ 1302863 h 6199726"/>
                <a:gd name="connsiteX12" fmla="*/ 4313908 w 5426208"/>
                <a:gd name="connsiteY12" fmla="*/ 963498 h 6199726"/>
                <a:gd name="connsiteX13" fmla="*/ 4049958 w 5426208"/>
                <a:gd name="connsiteY13" fmla="*/ 1199168 h 6199726"/>
                <a:gd name="connsiteX14" fmla="*/ 3569191 w 5426208"/>
                <a:gd name="connsiteY14" fmla="*/ 1840191 h 6199726"/>
                <a:gd name="connsiteX15" fmla="*/ 3408935 w 5426208"/>
                <a:gd name="connsiteY15" fmla="*/ 2349238 h 6199726"/>
                <a:gd name="connsiteX16" fmla="*/ 3355734 w 5426208"/>
                <a:gd name="connsiteY16" fmla="*/ 3467538 h 6199726"/>
                <a:gd name="connsiteX17" fmla="*/ 3292845 w 5426208"/>
                <a:gd name="connsiteY17" fmla="*/ 4093197 h 6199726"/>
                <a:gd name="connsiteX18" fmla="*/ 3224446 w 5426208"/>
                <a:gd name="connsiteY18" fmla="*/ 3852295 h 6199726"/>
                <a:gd name="connsiteX19" fmla="*/ 3006290 w 5426208"/>
                <a:gd name="connsiteY19" fmla="*/ 2973071 h 6199726"/>
                <a:gd name="connsiteX20" fmla="*/ 2428547 w 5426208"/>
                <a:gd name="connsiteY20" fmla="*/ 1604521 h 6199726"/>
                <a:gd name="connsiteX21" fmla="*/ 2042048 w 5426208"/>
                <a:gd name="connsiteY21" fmla="*/ 680694 h 6199726"/>
                <a:gd name="connsiteX22" fmla="*/ 1976061 w 5426208"/>
                <a:gd name="connsiteY22" fmla="*/ 237634 h 6199726"/>
                <a:gd name="connsiteX23" fmla="*/ 1853512 w 5426208"/>
                <a:gd name="connsiteY23" fmla="*/ 1964 h 6199726"/>
                <a:gd name="connsiteX24" fmla="*/ 1674403 w 5426208"/>
                <a:gd name="connsiteY24" fmla="*/ 360183 h 6199726"/>
                <a:gd name="connsiteX25" fmla="*/ 1504721 w 5426208"/>
                <a:gd name="connsiteY25" fmla="*/ 1415985 h 6199726"/>
                <a:gd name="connsiteX26" fmla="*/ 1919500 w 5426208"/>
                <a:gd name="connsiteY26" fmla="*/ 2745164 h 6199726"/>
                <a:gd name="connsiteX27" fmla="*/ 2525505 w 5426208"/>
                <a:gd name="connsiteY27" fmla="*/ 3885807 h 6199726"/>
                <a:gd name="connsiteX28" fmla="*/ 2343706 w 5426208"/>
                <a:gd name="connsiteY28" fmla="*/ 3734978 h 6199726"/>
                <a:gd name="connsiteX29" fmla="*/ 1259624 w 5426208"/>
                <a:gd name="connsiteY29" fmla="*/ 2566055 h 6199726"/>
                <a:gd name="connsiteX30" fmla="*/ 760003 w 5426208"/>
                <a:gd name="connsiteY30" fmla="*/ 2019300 h 6199726"/>
                <a:gd name="connsiteX31" fmla="*/ 213248 w 5426208"/>
                <a:gd name="connsiteY31" fmla="*/ 1510253 h 6199726"/>
                <a:gd name="connsiteX32" fmla="*/ 213248 w 5426208"/>
                <a:gd name="connsiteY32" fmla="*/ 1642228 h 6199726"/>
                <a:gd name="connsiteX33" fmla="*/ 694015 w 5426208"/>
                <a:gd name="connsiteY33" fmla="*/ 2980834 h 6199726"/>
                <a:gd name="connsiteX34" fmla="*/ 1287904 w 5426208"/>
                <a:gd name="connsiteY34" fmla="*/ 4102624 h 6199726"/>
                <a:gd name="connsiteX35" fmla="*/ 2042048 w 5426208"/>
                <a:gd name="connsiteY35" fmla="*/ 4715366 h 6199726"/>
                <a:gd name="connsiteX36" fmla="*/ 2771689 w 5426208"/>
                <a:gd name="connsiteY36" fmla="*/ 5012089 h 6199726"/>
                <a:gd name="connsiteX37" fmla="*/ 2315426 w 5426208"/>
                <a:gd name="connsiteY37" fmla="*/ 5092438 h 6199726"/>
                <a:gd name="connsiteX38" fmla="*/ 1495294 w 5426208"/>
                <a:gd name="connsiteY38" fmla="*/ 4922756 h 6199726"/>
                <a:gd name="connsiteX39" fmla="*/ 760003 w 5426208"/>
                <a:gd name="connsiteY39" fmla="*/ 4187465 h 6199726"/>
                <a:gd name="connsiteX40" fmla="*/ 260382 w 5426208"/>
                <a:gd name="connsiteY40" fmla="*/ 3291919 h 6199726"/>
                <a:gd name="connsiteX41" fmla="*/ 5859 w 5426208"/>
                <a:gd name="connsiteY41" fmla="*/ 2924273 h 6199726"/>
                <a:gd name="connsiteX42" fmla="*/ 109554 w 5426208"/>
                <a:gd name="connsiteY42" fmla="*/ 3518162 h 6199726"/>
                <a:gd name="connsiteX43" fmla="*/ 420638 w 5426208"/>
                <a:gd name="connsiteY43" fmla="*/ 4922756 h 6199726"/>
                <a:gd name="connsiteX44" fmla="*/ 910832 w 5426208"/>
                <a:gd name="connsiteY44" fmla="*/ 5544925 h 6199726"/>
                <a:gd name="connsiteX45" fmla="*/ 1523574 w 5426208"/>
                <a:gd name="connsiteY45" fmla="*/ 5761741 h 6199726"/>
                <a:gd name="connsiteX46" fmla="*/ 2336968 w 5426208"/>
                <a:gd name="connsiteY46" fmla="*/ 5729895 h 6199726"/>
                <a:gd name="connsiteX47" fmla="*/ 3483886 w 5426208"/>
                <a:gd name="connsiteY47" fmla="*/ 5540090 h 6199726"/>
                <a:gd name="connsiteX48" fmla="*/ 3704096 w 5426208"/>
                <a:gd name="connsiteY48" fmla="*/ 5581363 h 6199726"/>
                <a:gd name="connsiteX49" fmla="*/ 3506134 w 5426208"/>
                <a:gd name="connsiteY49" fmla="*/ 6199726 h 6199726"/>
                <a:gd name="connsiteX0" fmla="*/ 4469964 w 5426208"/>
                <a:gd name="connsiteY0" fmla="*/ 6067991 h 6199726"/>
                <a:gd name="connsiteX1" fmla="*/ 4204745 w 5426208"/>
                <a:gd name="connsiteY1" fmla="*/ 5516795 h 6199726"/>
                <a:gd name="connsiteX2" fmla="*/ 4281733 w 5426208"/>
                <a:gd name="connsiteY2" fmla="*/ 5237444 h 6199726"/>
                <a:gd name="connsiteX3" fmla="*/ 4631881 w 5426208"/>
                <a:gd name="connsiteY3" fmla="*/ 4847191 h 6199726"/>
                <a:gd name="connsiteX4" fmla="*/ 5058626 w 5426208"/>
                <a:gd name="connsiteY4" fmla="*/ 3800966 h 6199726"/>
                <a:gd name="connsiteX5" fmla="*/ 5416844 w 5426208"/>
                <a:gd name="connsiteY5" fmla="*/ 2735737 h 6199726"/>
                <a:gd name="connsiteX6" fmla="*/ 5253752 w 5426208"/>
                <a:gd name="connsiteY6" fmla="*/ 2747937 h 6199726"/>
                <a:gd name="connsiteX7" fmla="*/ 4553133 w 5426208"/>
                <a:gd name="connsiteY7" fmla="*/ 3267454 h 6199726"/>
                <a:gd name="connsiteX8" fmla="*/ 3745005 w 5426208"/>
                <a:gd name="connsiteY8" fmla="*/ 4101278 h 6199726"/>
                <a:gd name="connsiteX9" fmla="*/ 3798859 w 5426208"/>
                <a:gd name="connsiteY9" fmla="*/ 3549606 h 6199726"/>
                <a:gd name="connsiteX10" fmla="*/ 4150946 w 5426208"/>
                <a:gd name="connsiteY10" fmla="*/ 2009873 h 6199726"/>
                <a:gd name="connsiteX11" fmla="*/ 4285628 w 5426208"/>
                <a:gd name="connsiteY11" fmla="*/ 1302863 h 6199726"/>
                <a:gd name="connsiteX12" fmla="*/ 4313908 w 5426208"/>
                <a:gd name="connsiteY12" fmla="*/ 963498 h 6199726"/>
                <a:gd name="connsiteX13" fmla="*/ 4049958 w 5426208"/>
                <a:gd name="connsiteY13" fmla="*/ 1199168 h 6199726"/>
                <a:gd name="connsiteX14" fmla="*/ 3569191 w 5426208"/>
                <a:gd name="connsiteY14" fmla="*/ 1840191 h 6199726"/>
                <a:gd name="connsiteX15" fmla="*/ 3408935 w 5426208"/>
                <a:gd name="connsiteY15" fmla="*/ 2349238 h 6199726"/>
                <a:gd name="connsiteX16" fmla="*/ 3355734 w 5426208"/>
                <a:gd name="connsiteY16" fmla="*/ 3467538 h 6199726"/>
                <a:gd name="connsiteX17" fmla="*/ 3292845 w 5426208"/>
                <a:gd name="connsiteY17" fmla="*/ 4093197 h 6199726"/>
                <a:gd name="connsiteX18" fmla="*/ 3192806 w 5426208"/>
                <a:gd name="connsiteY18" fmla="*/ 3842803 h 6199726"/>
                <a:gd name="connsiteX19" fmla="*/ 3006290 w 5426208"/>
                <a:gd name="connsiteY19" fmla="*/ 2973071 h 6199726"/>
                <a:gd name="connsiteX20" fmla="*/ 2428547 w 5426208"/>
                <a:gd name="connsiteY20" fmla="*/ 1604521 h 6199726"/>
                <a:gd name="connsiteX21" fmla="*/ 2042048 w 5426208"/>
                <a:gd name="connsiteY21" fmla="*/ 680694 h 6199726"/>
                <a:gd name="connsiteX22" fmla="*/ 1976061 w 5426208"/>
                <a:gd name="connsiteY22" fmla="*/ 237634 h 6199726"/>
                <a:gd name="connsiteX23" fmla="*/ 1853512 w 5426208"/>
                <a:gd name="connsiteY23" fmla="*/ 1964 h 6199726"/>
                <a:gd name="connsiteX24" fmla="*/ 1674403 w 5426208"/>
                <a:gd name="connsiteY24" fmla="*/ 360183 h 6199726"/>
                <a:gd name="connsiteX25" fmla="*/ 1504721 w 5426208"/>
                <a:gd name="connsiteY25" fmla="*/ 1415985 h 6199726"/>
                <a:gd name="connsiteX26" fmla="*/ 1919500 w 5426208"/>
                <a:gd name="connsiteY26" fmla="*/ 2745164 h 6199726"/>
                <a:gd name="connsiteX27" fmla="*/ 2525505 w 5426208"/>
                <a:gd name="connsiteY27" fmla="*/ 3885807 h 6199726"/>
                <a:gd name="connsiteX28" fmla="*/ 2343706 w 5426208"/>
                <a:gd name="connsiteY28" fmla="*/ 3734978 h 6199726"/>
                <a:gd name="connsiteX29" fmla="*/ 1259624 w 5426208"/>
                <a:gd name="connsiteY29" fmla="*/ 2566055 h 6199726"/>
                <a:gd name="connsiteX30" fmla="*/ 760003 w 5426208"/>
                <a:gd name="connsiteY30" fmla="*/ 2019300 h 6199726"/>
                <a:gd name="connsiteX31" fmla="*/ 213248 w 5426208"/>
                <a:gd name="connsiteY31" fmla="*/ 1510253 h 6199726"/>
                <a:gd name="connsiteX32" fmla="*/ 213248 w 5426208"/>
                <a:gd name="connsiteY32" fmla="*/ 1642228 h 6199726"/>
                <a:gd name="connsiteX33" fmla="*/ 694015 w 5426208"/>
                <a:gd name="connsiteY33" fmla="*/ 2980834 h 6199726"/>
                <a:gd name="connsiteX34" fmla="*/ 1287904 w 5426208"/>
                <a:gd name="connsiteY34" fmla="*/ 4102624 h 6199726"/>
                <a:gd name="connsiteX35" fmla="*/ 2042048 w 5426208"/>
                <a:gd name="connsiteY35" fmla="*/ 4715366 h 6199726"/>
                <a:gd name="connsiteX36" fmla="*/ 2771689 w 5426208"/>
                <a:gd name="connsiteY36" fmla="*/ 5012089 h 6199726"/>
                <a:gd name="connsiteX37" fmla="*/ 2315426 w 5426208"/>
                <a:gd name="connsiteY37" fmla="*/ 5092438 h 6199726"/>
                <a:gd name="connsiteX38" fmla="*/ 1495294 w 5426208"/>
                <a:gd name="connsiteY38" fmla="*/ 4922756 h 6199726"/>
                <a:gd name="connsiteX39" fmla="*/ 760003 w 5426208"/>
                <a:gd name="connsiteY39" fmla="*/ 4187465 h 6199726"/>
                <a:gd name="connsiteX40" fmla="*/ 260382 w 5426208"/>
                <a:gd name="connsiteY40" fmla="*/ 3291919 h 6199726"/>
                <a:gd name="connsiteX41" fmla="*/ 5859 w 5426208"/>
                <a:gd name="connsiteY41" fmla="*/ 2924273 h 6199726"/>
                <a:gd name="connsiteX42" fmla="*/ 109554 w 5426208"/>
                <a:gd name="connsiteY42" fmla="*/ 3518162 h 6199726"/>
                <a:gd name="connsiteX43" fmla="*/ 420638 w 5426208"/>
                <a:gd name="connsiteY43" fmla="*/ 4922756 h 6199726"/>
                <a:gd name="connsiteX44" fmla="*/ 910832 w 5426208"/>
                <a:gd name="connsiteY44" fmla="*/ 5544925 h 6199726"/>
                <a:gd name="connsiteX45" fmla="*/ 1523574 w 5426208"/>
                <a:gd name="connsiteY45" fmla="*/ 5761741 h 6199726"/>
                <a:gd name="connsiteX46" fmla="*/ 2336968 w 5426208"/>
                <a:gd name="connsiteY46" fmla="*/ 5729895 h 6199726"/>
                <a:gd name="connsiteX47" fmla="*/ 3483886 w 5426208"/>
                <a:gd name="connsiteY47" fmla="*/ 5540090 h 6199726"/>
                <a:gd name="connsiteX48" fmla="*/ 3704096 w 5426208"/>
                <a:gd name="connsiteY48" fmla="*/ 5581363 h 6199726"/>
                <a:gd name="connsiteX49" fmla="*/ 3506134 w 5426208"/>
                <a:gd name="connsiteY49" fmla="*/ 6199726 h 6199726"/>
                <a:gd name="connsiteX0" fmla="*/ 4469964 w 5426208"/>
                <a:gd name="connsiteY0" fmla="*/ 6067991 h 6199726"/>
                <a:gd name="connsiteX1" fmla="*/ 4204745 w 5426208"/>
                <a:gd name="connsiteY1" fmla="*/ 5516795 h 6199726"/>
                <a:gd name="connsiteX2" fmla="*/ 4281733 w 5426208"/>
                <a:gd name="connsiteY2" fmla="*/ 5237444 h 6199726"/>
                <a:gd name="connsiteX3" fmla="*/ 4631881 w 5426208"/>
                <a:gd name="connsiteY3" fmla="*/ 4847191 h 6199726"/>
                <a:gd name="connsiteX4" fmla="*/ 5058626 w 5426208"/>
                <a:gd name="connsiteY4" fmla="*/ 3800966 h 6199726"/>
                <a:gd name="connsiteX5" fmla="*/ 5416844 w 5426208"/>
                <a:gd name="connsiteY5" fmla="*/ 2735737 h 6199726"/>
                <a:gd name="connsiteX6" fmla="*/ 5253752 w 5426208"/>
                <a:gd name="connsiteY6" fmla="*/ 2747937 h 6199726"/>
                <a:gd name="connsiteX7" fmla="*/ 4553133 w 5426208"/>
                <a:gd name="connsiteY7" fmla="*/ 3267454 h 6199726"/>
                <a:gd name="connsiteX8" fmla="*/ 3745005 w 5426208"/>
                <a:gd name="connsiteY8" fmla="*/ 4101278 h 6199726"/>
                <a:gd name="connsiteX9" fmla="*/ 3798859 w 5426208"/>
                <a:gd name="connsiteY9" fmla="*/ 3549606 h 6199726"/>
                <a:gd name="connsiteX10" fmla="*/ 4150946 w 5426208"/>
                <a:gd name="connsiteY10" fmla="*/ 2009873 h 6199726"/>
                <a:gd name="connsiteX11" fmla="*/ 4285628 w 5426208"/>
                <a:gd name="connsiteY11" fmla="*/ 1302863 h 6199726"/>
                <a:gd name="connsiteX12" fmla="*/ 4313908 w 5426208"/>
                <a:gd name="connsiteY12" fmla="*/ 963498 h 6199726"/>
                <a:gd name="connsiteX13" fmla="*/ 4049958 w 5426208"/>
                <a:gd name="connsiteY13" fmla="*/ 1199168 h 6199726"/>
                <a:gd name="connsiteX14" fmla="*/ 3569191 w 5426208"/>
                <a:gd name="connsiteY14" fmla="*/ 1840191 h 6199726"/>
                <a:gd name="connsiteX15" fmla="*/ 3408935 w 5426208"/>
                <a:gd name="connsiteY15" fmla="*/ 2349238 h 6199726"/>
                <a:gd name="connsiteX16" fmla="*/ 3355734 w 5426208"/>
                <a:gd name="connsiteY16" fmla="*/ 3467538 h 6199726"/>
                <a:gd name="connsiteX17" fmla="*/ 3292845 w 5426208"/>
                <a:gd name="connsiteY17" fmla="*/ 4093197 h 6199726"/>
                <a:gd name="connsiteX18" fmla="*/ 3192806 w 5426208"/>
                <a:gd name="connsiteY18" fmla="*/ 3842803 h 6199726"/>
                <a:gd name="connsiteX19" fmla="*/ 3006290 w 5426208"/>
                <a:gd name="connsiteY19" fmla="*/ 2973071 h 6199726"/>
                <a:gd name="connsiteX20" fmla="*/ 2428547 w 5426208"/>
                <a:gd name="connsiteY20" fmla="*/ 1604521 h 6199726"/>
                <a:gd name="connsiteX21" fmla="*/ 2042048 w 5426208"/>
                <a:gd name="connsiteY21" fmla="*/ 680694 h 6199726"/>
                <a:gd name="connsiteX22" fmla="*/ 1976061 w 5426208"/>
                <a:gd name="connsiteY22" fmla="*/ 237634 h 6199726"/>
                <a:gd name="connsiteX23" fmla="*/ 1853512 w 5426208"/>
                <a:gd name="connsiteY23" fmla="*/ 1964 h 6199726"/>
                <a:gd name="connsiteX24" fmla="*/ 1674403 w 5426208"/>
                <a:gd name="connsiteY24" fmla="*/ 360183 h 6199726"/>
                <a:gd name="connsiteX25" fmla="*/ 1504721 w 5426208"/>
                <a:gd name="connsiteY25" fmla="*/ 1415985 h 6199726"/>
                <a:gd name="connsiteX26" fmla="*/ 1919500 w 5426208"/>
                <a:gd name="connsiteY26" fmla="*/ 2745164 h 6199726"/>
                <a:gd name="connsiteX27" fmla="*/ 2525505 w 5426208"/>
                <a:gd name="connsiteY27" fmla="*/ 3885807 h 6199726"/>
                <a:gd name="connsiteX28" fmla="*/ 2343706 w 5426208"/>
                <a:gd name="connsiteY28" fmla="*/ 3734978 h 6199726"/>
                <a:gd name="connsiteX29" fmla="*/ 1259624 w 5426208"/>
                <a:gd name="connsiteY29" fmla="*/ 2566055 h 6199726"/>
                <a:gd name="connsiteX30" fmla="*/ 760003 w 5426208"/>
                <a:gd name="connsiteY30" fmla="*/ 2019300 h 6199726"/>
                <a:gd name="connsiteX31" fmla="*/ 213248 w 5426208"/>
                <a:gd name="connsiteY31" fmla="*/ 1510253 h 6199726"/>
                <a:gd name="connsiteX32" fmla="*/ 213248 w 5426208"/>
                <a:gd name="connsiteY32" fmla="*/ 1642228 h 6199726"/>
                <a:gd name="connsiteX33" fmla="*/ 694015 w 5426208"/>
                <a:gd name="connsiteY33" fmla="*/ 2980834 h 6199726"/>
                <a:gd name="connsiteX34" fmla="*/ 1287904 w 5426208"/>
                <a:gd name="connsiteY34" fmla="*/ 4102624 h 6199726"/>
                <a:gd name="connsiteX35" fmla="*/ 2042048 w 5426208"/>
                <a:gd name="connsiteY35" fmla="*/ 4715366 h 6199726"/>
                <a:gd name="connsiteX36" fmla="*/ 2771689 w 5426208"/>
                <a:gd name="connsiteY36" fmla="*/ 5012089 h 6199726"/>
                <a:gd name="connsiteX37" fmla="*/ 2315426 w 5426208"/>
                <a:gd name="connsiteY37" fmla="*/ 5092438 h 6199726"/>
                <a:gd name="connsiteX38" fmla="*/ 1495294 w 5426208"/>
                <a:gd name="connsiteY38" fmla="*/ 4922756 h 6199726"/>
                <a:gd name="connsiteX39" fmla="*/ 760003 w 5426208"/>
                <a:gd name="connsiteY39" fmla="*/ 4187465 h 6199726"/>
                <a:gd name="connsiteX40" fmla="*/ 260382 w 5426208"/>
                <a:gd name="connsiteY40" fmla="*/ 3291919 h 6199726"/>
                <a:gd name="connsiteX41" fmla="*/ 5859 w 5426208"/>
                <a:gd name="connsiteY41" fmla="*/ 2924273 h 6199726"/>
                <a:gd name="connsiteX42" fmla="*/ 109554 w 5426208"/>
                <a:gd name="connsiteY42" fmla="*/ 3518162 h 6199726"/>
                <a:gd name="connsiteX43" fmla="*/ 420638 w 5426208"/>
                <a:gd name="connsiteY43" fmla="*/ 4922756 h 6199726"/>
                <a:gd name="connsiteX44" fmla="*/ 910832 w 5426208"/>
                <a:gd name="connsiteY44" fmla="*/ 5544925 h 6199726"/>
                <a:gd name="connsiteX45" fmla="*/ 1523574 w 5426208"/>
                <a:gd name="connsiteY45" fmla="*/ 5761741 h 6199726"/>
                <a:gd name="connsiteX46" fmla="*/ 2336968 w 5426208"/>
                <a:gd name="connsiteY46" fmla="*/ 5729895 h 6199726"/>
                <a:gd name="connsiteX47" fmla="*/ 3483886 w 5426208"/>
                <a:gd name="connsiteY47" fmla="*/ 5540090 h 6199726"/>
                <a:gd name="connsiteX48" fmla="*/ 3704096 w 5426208"/>
                <a:gd name="connsiteY48" fmla="*/ 5581363 h 6199726"/>
                <a:gd name="connsiteX49" fmla="*/ 3506134 w 5426208"/>
                <a:gd name="connsiteY49" fmla="*/ 6199726 h 6199726"/>
                <a:gd name="connsiteX0" fmla="*/ 4469964 w 5426208"/>
                <a:gd name="connsiteY0" fmla="*/ 6067991 h 6199726"/>
                <a:gd name="connsiteX1" fmla="*/ 4204745 w 5426208"/>
                <a:gd name="connsiteY1" fmla="*/ 5516795 h 6199726"/>
                <a:gd name="connsiteX2" fmla="*/ 4281733 w 5426208"/>
                <a:gd name="connsiteY2" fmla="*/ 5237444 h 6199726"/>
                <a:gd name="connsiteX3" fmla="*/ 4631881 w 5426208"/>
                <a:gd name="connsiteY3" fmla="*/ 4847191 h 6199726"/>
                <a:gd name="connsiteX4" fmla="*/ 5058626 w 5426208"/>
                <a:gd name="connsiteY4" fmla="*/ 3800966 h 6199726"/>
                <a:gd name="connsiteX5" fmla="*/ 5416844 w 5426208"/>
                <a:gd name="connsiteY5" fmla="*/ 2735737 h 6199726"/>
                <a:gd name="connsiteX6" fmla="*/ 5253752 w 5426208"/>
                <a:gd name="connsiteY6" fmla="*/ 2747937 h 6199726"/>
                <a:gd name="connsiteX7" fmla="*/ 4553133 w 5426208"/>
                <a:gd name="connsiteY7" fmla="*/ 3267454 h 6199726"/>
                <a:gd name="connsiteX8" fmla="*/ 3745005 w 5426208"/>
                <a:gd name="connsiteY8" fmla="*/ 4101278 h 6199726"/>
                <a:gd name="connsiteX9" fmla="*/ 3798859 w 5426208"/>
                <a:gd name="connsiteY9" fmla="*/ 3549606 h 6199726"/>
                <a:gd name="connsiteX10" fmla="*/ 4150946 w 5426208"/>
                <a:gd name="connsiteY10" fmla="*/ 2009873 h 6199726"/>
                <a:gd name="connsiteX11" fmla="*/ 4285628 w 5426208"/>
                <a:gd name="connsiteY11" fmla="*/ 1302863 h 6199726"/>
                <a:gd name="connsiteX12" fmla="*/ 4313908 w 5426208"/>
                <a:gd name="connsiteY12" fmla="*/ 963498 h 6199726"/>
                <a:gd name="connsiteX13" fmla="*/ 4049958 w 5426208"/>
                <a:gd name="connsiteY13" fmla="*/ 1199168 h 6199726"/>
                <a:gd name="connsiteX14" fmla="*/ 3569191 w 5426208"/>
                <a:gd name="connsiteY14" fmla="*/ 1840191 h 6199726"/>
                <a:gd name="connsiteX15" fmla="*/ 3408935 w 5426208"/>
                <a:gd name="connsiteY15" fmla="*/ 2349238 h 6199726"/>
                <a:gd name="connsiteX16" fmla="*/ 3355734 w 5426208"/>
                <a:gd name="connsiteY16" fmla="*/ 3467538 h 6199726"/>
                <a:gd name="connsiteX17" fmla="*/ 3292845 w 5426208"/>
                <a:gd name="connsiteY17" fmla="*/ 4093197 h 6199726"/>
                <a:gd name="connsiteX18" fmla="*/ 3192806 w 5426208"/>
                <a:gd name="connsiteY18" fmla="*/ 3842803 h 6199726"/>
                <a:gd name="connsiteX19" fmla="*/ 3006290 w 5426208"/>
                <a:gd name="connsiteY19" fmla="*/ 2973071 h 6199726"/>
                <a:gd name="connsiteX20" fmla="*/ 2428547 w 5426208"/>
                <a:gd name="connsiteY20" fmla="*/ 1604521 h 6199726"/>
                <a:gd name="connsiteX21" fmla="*/ 2042048 w 5426208"/>
                <a:gd name="connsiteY21" fmla="*/ 680694 h 6199726"/>
                <a:gd name="connsiteX22" fmla="*/ 1976061 w 5426208"/>
                <a:gd name="connsiteY22" fmla="*/ 237634 h 6199726"/>
                <a:gd name="connsiteX23" fmla="*/ 1853512 w 5426208"/>
                <a:gd name="connsiteY23" fmla="*/ 1964 h 6199726"/>
                <a:gd name="connsiteX24" fmla="*/ 1674403 w 5426208"/>
                <a:gd name="connsiteY24" fmla="*/ 360183 h 6199726"/>
                <a:gd name="connsiteX25" fmla="*/ 1504721 w 5426208"/>
                <a:gd name="connsiteY25" fmla="*/ 1415985 h 6199726"/>
                <a:gd name="connsiteX26" fmla="*/ 1919500 w 5426208"/>
                <a:gd name="connsiteY26" fmla="*/ 2745164 h 6199726"/>
                <a:gd name="connsiteX27" fmla="*/ 2525505 w 5426208"/>
                <a:gd name="connsiteY27" fmla="*/ 3885807 h 6199726"/>
                <a:gd name="connsiteX28" fmla="*/ 2343706 w 5426208"/>
                <a:gd name="connsiteY28" fmla="*/ 3734978 h 6199726"/>
                <a:gd name="connsiteX29" fmla="*/ 1259624 w 5426208"/>
                <a:gd name="connsiteY29" fmla="*/ 2566055 h 6199726"/>
                <a:gd name="connsiteX30" fmla="*/ 760003 w 5426208"/>
                <a:gd name="connsiteY30" fmla="*/ 2019300 h 6199726"/>
                <a:gd name="connsiteX31" fmla="*/ 213248 w 5426208"/>
                <a:gd name="connsiteY31" fmla="*/ 1510253 h 6199726"/>
                <a:gd name="connsiteX32" fmla="*/ 213248 w 5426208"/>
                <a:gd name="connsiteY32" fmla="*/ 1642228 h 6199726"/>
                <a:gd name="connsiteX33" fmla="*/ 694015 w 5426208"/>
                <a:gd name="connsiteY33" fmla="*/ 2980834 h 6199726"/>
                <a:gd name="connsiteX34" fmla="*/ 1287904 w 5426208"/>
                <a:gd name="connsiteY34" fmla="*/ 4102624 h 6199726"/>
                <a:gd name="connsiteX35" fmla="*/ 2042048 w 5426208"/>
                <a:gd name="connsiteY35" fmla="*/ 4715366 h 6199726"/>
                <a:gd name="connsiteX36" fmla="*/ 2771689 w 5426208"/>
                <a:gd name="connsiteY36" fmla="*/ 5012089 h 6199726"/>
                <a:gd name="connsiteX37" fmla="*/ 2258473 w 5426208"/>
                <a:gd name="connsiteY37" fmla="*/ 5048142 h 6199726"/>
                <a:gd name="connsiteX38" fmla="*/ 1495294 w 5426208"/>
                <a:gd name="connsiteY38" fmla="*/ 4922756 h 6199726"/>
                <a:gd name="connsiteX39" fmla="*/ 760003 w 5426208"/>
                <a:gd name="connsiteY39" fmla="*/ 4187465 h 6199726"/>
                <a:gd name="connsiteX40" fmla="*/ 260382 w 5426208"/>
                <a:gd name="connsiteY40" fmla="*/ 3291919 h 6199726"/>
                <a:gd name="connsiteX41" fmla="*/ 5859 w 5426208"/>
                <a:gd name="connsiteY41" fmla="*/ 2924273 h 6199726"/>
                <a:gd name="connsiteX42" fmla="*/ 109554 w 5426208"/>
                <a:gd name="connsiteY42" fmla="*/ 3518162 h 6199726"/>
                <a:gd name="connsiteX43" fmla="*/ 420638 w 5426208"/>
                <a:gd name="connsiteY43" fmla="*/ 4922756 h 6199726"/>
                <a:gd name="connsiteX44" fmla="*/ 910832 w 5426208"/>
                <a:gd name="connsiteY44" fmla="*/ 5544925 h 6199726"/>
                <a:gd name="connsiteX45" fmla="*/ 1523574 w 5426208"/>
                <a:gd name="connsiteY45" fmla="*/ 5761741 h 6199726"/>
                <a:gd name="connsiteX46" fmla="*/ 2336968 w 5426208"/>
                <a:gd name="connsiteY46" fmla="*/ 5729895 h 6199726"/>
                <a:gd name="connsiteX47" fmla="*/ 3483886 w 5426208"/>
                <a:gd name="connsiteY47" fmla="*/ 5540090 h 6199726"/>
                <a:gd name="connsiteX48" fmla="*/ 3704096 w 5426208"/>
                <a:gd name="connsiteY48" fmla="*/ 5581363 h 6199726"/>
                <a:gd name="connsiteX49" fmla="*/ 3506134 w 5426208"/>
                <a:gd name="connsiteY49" fmla="*/ 6199726 h 6199726"/>
                <a:gd name="connsiteX0" fmla="*/ 4469964 w 5426208"/>
                <a:gd name="connsiteY0" fmla="*/ 6067991 h 6199726"/>
                <a:gd name="connsiteX1" fmla="*/ 4204745 w 5426208"/>
                <a:gd name="connsiteY1" fmla="*/ 5516795 h 6199726"/>
                <a:gd name="connsiteX2" fmla="*/ 4281733 w 5426208"/>
                <a:gd name="connsiteY2" fmla="*/ 5237444 h 6199726"/>
                <a:gd name="connsiteX3" fmla="*/ 4631881 w 5426208"/>
                <a:gd name="connsiteY3" fmla="*/ 4847191 h 6199726"/>
                <a:gd name="connsiteX4" fmla="*/ 5058626 w 5426208"/>
                <a:gd name="connsiteY4" fmla="*/ 3800966 h 6199726"/>
                <a:gd name="connsiteX5" fmla="*/ 5416844 w 5426208"/>
                <a:gd name="connsiteY5" fmla="*/ 2735737 h 6199726"/>
                <a:gd name="connsiteX6" fmla="*/ 5253752 w 5426208"/>
                <a:gd name="connsiteY6" fmla="*/ 2747937 h 6199726"/>
                <a:gd name="connsiteX7" fmla="*/ 4553133 w 5426208"/>
                <a:gd name="connsiteY7" fmla="*/ 3267454 h 6199726"/>
                <a:gd name="connsiteX8" fmla="*/ 3745005 w 5426208"/>
                <a:gd name="connsiteY8" fmla="*/ 4101278 h 6199726"/>
                <a:gd name="connsiteX9" fmla="*/ 3798859 w 5426208"/>
                <a:gd name="connsiteY9" fmla="*/ 3549606 h 6199726"/>
                <a:gd name="connsiteX10" fmla="*/ 4150946 w 5426208"/>
                <a:gd name="connsiteY10" fmla="*/ 2009873 h 6199726"/>
                <a:gd name="connsiteX11" fmla="*/ 4285628 w 5426208"/>
                <a:gd name="connsiteY11" fmla="*/ 1302863 h 6199726"/>
                <a:gd name="connsiteX12" fmla="*/ 4313908 w 5426208"/>
                <a:gd name="connsiteY12" fmla="*/ 963498 h 6199726"/>
                <a:gd name="connsiteX13" fmla="*/ 4049958 w 5426208"/>
                <a:gd name="connsiteY13" fmla="*/ 1199168 h 6199726"/>
                <a:gd name="connsiteX14" fmla="*/ 3569191 w 5426208"/>
                <a:gd name="connsiteY14" fmla="*/ 1840191 h 6199726"/>
                <a:gd name="connsiteX15" fmla="*/ 3408935 w 5426208"/>
                <a:gd name="connsiteY15" fmla="*/ 2349238 h 6199726"/>
                <a:gd name="connsiteX16" fmla="*/ 3355734 w 5426208"/>
                <a:gd name="connsiteY16" fmla="*/ 3467538 h 6199726"/>
                <a:gd name="connsiteX17" fmla="*/ 3292845 w 5426208"/>
                <a:gd name="connsiteY17" fmla="*/ 4093197 h 6199726"/>
                <a:gd name="connsiteX18" fmla="*/ 3192806 w 5426208"/>
                <a:gd name="connsiteY18" fmla="*/ 3842803 h 6199726"/>
                <a:gd name="connsiteX19" fmla="*/ 3006290 w 5426208"/>
                <a:gd name="connsiteY19" fmla="*/ 2973071 h 6199726"/>
                <a:gd name="connsiteX20" fmla="*/ 2428547 w 5426208"/>
                <a:gd name="connsiteY20" fmla="*/ 1604521 h 6199726"/>
                <a:gd name="connsiteX21" fmla="*/ 2042048 w 5426208"/>
                <a:gd name="connsiteY21" fmla="*/ 680694 h 6199726"/>
                <a:gd name="connsiteX22" fmla="*/ 1976061 w 5426208"/>
                <a:gd name="connsiteY22" fmla="*/ 237634 h 6199726"/>
                <a:gd name="connsiteX23" fmla="*/ 1853512 w 5426208"/>
                <a:gd name="connsiteY23" fmla="*/ 1964 h 6199726"/>
                <a:gd name="connsiteX24" fmla="*/ 1674403 w 5426208"/>
                <a:gd name="connsiteY24" fmla="*/ 360183 h 6199726"/>
                <a:gd name="connsiteX25" fmla="*/ 1504721 w 5426208"/>
                <a:gd name="connsiteY25" fmla="*/ 1415985 h 6199726"/>
                <a:gd name="connsiteX26" fmla="*/ 1919500 w 5426208"/>
                <a:gd name="connsiteY26" fmla="*/ 2745164 h 6199726"/>
                <a:gd name="connsiteX27" fmla="*/ 2525505 w 5426208"/>
                <a:gd name="connsiteY27" fmla="*/ 3885807 h 6199726"/>
                <a:gd name="connsiteX28" fmla="*/ 2343706 w 5426208"/>
                <a:gd name="connsiteY28" fmla="*/ 3734978 h 6199726"/>
                <a:gd name="connsiteX29" fmla="*/ 1259624 w 5426208"/>
                <a:gd name="connsiteY29" fmla="*/ 2566055 h 6199726"/>
                <a:gd name="connsiteX30" fmla="*/ 760003 w 5426208"/>
                <a:gd name="connsiteY30" fmla="*/ 2019300 h 6199726"/>
                <a:gd name="connsiteX31" fmla="*/ 213248 w 5426208"/>
                <a:gd name="connsiteY31" fmla="*/ 1510253 h 6199726"/>
                <a:gd name="connsiteX32" fmla="*/ 213248 w 5426208"/>
                <a:gd name="connsiteY32" fmla="*/ 1642228 h 6199726"/>
                <a:gd name="connsiteX33" fmla="*/ 694015 w 5426208"/>
                <a:gd name="connsiteY33" fmla="*/ 2980834 h 6199726"/>
                <a:gd name="connsiteX34" fmla="*/ 1287904 w 5426208"/>
                <a:gd name="connsiteY34" fmla="*/ 4102624 h 6199726"/>
                <a:gd name="connsiteX35" fmla="*/ 2042048 w 5426208"/>
                <a:gd name="connsiteY35" fmla="*/ 4715366 h 6199726"/>
                <a:gd name="connsiteX36" fmla="*/ 2771689 w 5426208"/>
                <a:gd name="connsiteY36" fmla="*/ 5012089 h 6199726"/>
                <a:gd name="connsiteX37" fmla="*/ 2258473 w 5426208"/>
                <a:gd name="connsiteY37" fmla="*/ 5048142 h 6199726"/>
                <a:gd name="connsiteX38" fmla="*/ 1485802 w 5426208"/>
                <a:gd name="connsiteY38" fmla="*/ 4878460 h 6199726"/>
                <a:gd name="connsiteX39" fmla="*/ 760003 w 5426208"/>
                <a:gd name="connsiteY39" fmla="*/ 4187465 h 6199726"/>
                <a:gd name="connsiteX40" fmla="*/ 260382 w 5426208"/>
                <a:gd name="connsiteY40" fmla="*/ 3291919 h 6199726"/>
                <a:gd name="connsiteX41" fmla="*/ 5859 w 5426208"/>
                <a:gd name="connsiteY41" fmla="*/ 2924273 h 6199726"/>
                <a:gd name="connsiteX42" fmla="*/ 109554 w 5426208"/>
                <a:gd name="connsiteY42" fmla="*/ 3518162 h 6199726"/>
                <a:gd name="connsiteX43" fmla="*/ 420638 w 5426208"/>
                <a:gd name="connsiteY43" fmla="*/ 4922756 h 6199726"/>
                <a:gd name="connsiteX44" fmla="*/ 910832 w 5426208"/>
                <a:gd name="connsiteY44" fmla="*/ 5544925 h 6199726"/>
                <a:gd name="connsiteX45" fmla="*/ 1523574 w 5426208"/>
                <a:gd name="connsiteY45" fmla="*/ 5761741 h 6199726"/>
                <a:gd name="connsiteX46" fmla="*/ 2336968 w 5426208"/>
                <a:gd name="connsiteY46" fmla="*/ 5729895 h 6199726"/>
                <a:gd name="connsiteX47" fmla="*/ 3483886 w 5426208"/>
                <a:gd name="connsiteY47" fmla="*/ 5540090 h 6199726"/>
                <a:gd name="connsiteX48" fmla="*/ 3704096 w 5426208"/>
                <a:gd name="connsiteY48" fmla="*/ 5581363 h 6199726"/>
                <a:gd name="connsiteX49" fmla="*/ 3506134 w 5426208"/>
                <a:gd name="connsiteY49" fmla="*/ 6199726 h 6199726"/>
                <a:gd name="connsiteX0" fmla="*/ 4469964 w 5426208"/>
                <a:gd name="connsiteY0" fmla="*/ 6067991 h 6199726"/>
                <a:gd name="connsiteX1" fmla="*/ 4204745 w 5426208"/>
                <a:gd name="connsiteY1" fmla="*/ 5516795 h 6199726"/>
                <a:gd name="connsiteX2" fmla="*/ 4281733 w 5426208"/>
                <a:gd name="connsiteY2" fmla="*/ 5237444 h 6199726"/>
                <a:gd name="connsiteX3" fmla="*/ 4631881 w 5426208"/>
                <a:gd name="connsiteY3" fmla="*/ 4847191 h 6199726"/>
                <a:gd name="connsiteX4" fmla="*/ 5058626 w 5426208"/>
                <a:gd name="connsiteY4" fmla="*/ 3800966 h 6199726"/>
                <a:gd name="connsiteX5" fmla="*/ 5416844 w 5426208"/>
                <a:gd name="connsiteY5" fmla="*/ 2735737 h 6199726"/>
                <a:gd name="connsiteX6" fmla="*/ 5253752 w 5426208"/>
                <a:gd name="connsiteY6" fmla="*/ 2747937 h 6199726"/>
                <a:gd name="connsiteX7" fmla="*/ 4553133 w 5426208"/>
                <a:gd name="connsiteY7" fmla="*/ 3267454 h 6199726"/>
                <a:gd name="connsiteX8" fmla="*/ 3920181 w 5426208"/>
                <a:gd name="connsiteY8" fmla="*/ 4277967 h 6199726"/>
                <a:gd name="connsiteX9" fmla="*/ 3798859 w 5426208"/>
                <a:gd name="connsiteY9" fmla="*/ 3549606 h 6199726"/>
                <a:gd name="connsiteX10" fmla="*/ 4150946 w 5426208"/>
                <a:gd name="connsiteY10" fmla="*/ 2009873 h 6199726"/>
                <a:gd name="connsiteX11" fmla="*/ 4285628 w 5426208"/>
                <a:gd name="connsiteY11" fmla="*/ 1302863 h 6199726"/>
                <a:gd name="connsiteX12" fmla="*/ 4313908 w 5426208"/>
                <a:gd name="connsiteY12" fmla="*/ 963498 h 6199726"/>
                <a:gd name="connsiteX13" fmla="*/ 4049958 w 5426208"/>
                <a:gd name="connsiteY13" fmla="*/ 1199168 h 6199726"/>
                <a:gd name="connsiteX14" fmla="*/ 3569191 w 5426208"/>
                <a:gd name="connsiteY14" fmla="*/ 1840191 h 6199726"/>
                <a:gd name="connsiteX15" fmla="*/ 3408935 w 5426208"/>
                <a:gd name="connsiteY15" fmla="*/ 2349238 h 6199726"/>
                <a:gd name="connsiteX16" fmla="*/ 3355734 w 5426208"/>
                <a:gd name="connsiteY16" fmla="*/ 3467538 h 6199726"/>
                <a:gd name="connsiteX17" fmla="*/ 3292845 w 5426208"/>
                <a:gd name="connsiteY17" fmla="*/ 4093197 h 6199726"/>
                <a:gd name="connsiteX18" fmla="*/ 3192806 w 5426208"/>
                <a:gd name="connsiteY18" fmla="*/ 3842803 h 6199726"/>
                <a:gd name="connsiteX19" fmla="*/ 3006290 w 5426208"/>
                <a:gd name="connsiteY19" fmla="*/ 2973071 h 6199726"/>
                <a:gd name="connsiteX20" fmla="*/ 2428547 w 5426208"/>
                <a:gd name="connsiteY20" fmla="*/ 1604521 h 6199726"/>
                <a:gd name="connsiteX21" fmla="*/ 2042048 w 5426208"/>
                <a:gd name="connsiteY21" fmla="*/ 680694 h 6199726"/>
                <a:gd name="connsiteX22" fmla="*/ 1976061 w 5426208"/>
                <a:gd name="connsiteY22" fmla="*/ 237634 h 6199726"/>
                <a:gd name="connsiteX23" fmla="*/ 1853512 w 5426208"/>
                <a:gd name="connsiteY23" fmla="*/ 1964 h 6199726"/>
                <a:gd name="connsiteX24" fmla="*/ 1674403 w 5426208"/>
                <a:gd name="connsiteY24" fmla="*/ 360183 h 6199726"/>
                <a:gd name="connsiteX25" fmla="*/ 1504721 w 5426208"/>
                <a:gd name="connsiteY25" fmla="*/ 1415985 h 6199726"/>
                <a:gd name="connsiteX26" fmla="*/ 1919500 w 5426208"/>
                <a:gd name="connsiteY26" fmla="*/ 2745164 h 6199726"/>
                <a:gd name="connsiteX27" fmla="*/ 2525505 w 5426208"/>
                <a:gd name="connsiteY27" fmla="*/ 3885807 h 6199726"/>
                <a:gd name="connsiteX28" fmla="*/ 2343706 w 5426208"/>
                <a:gd name="connsiteY28" fmla="*/ 3734978 h 6199726"/>
                <a:gd name="connsiteX29" fmla="*/ 1259624 w 5426208"/>
                <a:gd name="connsiteY29" fmla="*/ 2566055 h 6199726"/>
                <a:gd name="connsiteX30" fmla="*/ 760003 w 5426208"/>
                <a:gd name="connsiteY30" fmla="*/ 2019300 h 6199726"/>
                <a:gd name="connsiteX31" fmla="*/ 213248 w 5426208"/>
                <a:gd name="connsiteY31" fmla="*/ 1510253 h 6199726"/>
                <a:gd name="connsiteX32" fmla="*/ 213248 w 5426208"/>
                <a:gd name="connsiteY32" fmla="*/ 1642228 h 6199726"/>
                <a:gd name="connsiteX33" fmla="*/ 694015 w 5426208"/>
                <a:gd name="connsiteY33" fmla="*/ 2980834 h 6199726"/>
                <a:gd name="connsiteX34" fmla="*/ 1287904 w 5426208"/>
                <a:gd name="connsiteY34" fmla="*/ 4102624 h 6199726"/>
                <a:gd name="connsiteX35" fmla="*/ 2042048 w 5426208"/>
                <a:gd name="connsiteY35" fmla="*/ 4715366 h 6199726"/>
                <a:gd name="connsiteX36" fmla="*/ 2771689 w 5426208"/>
                <a:gd name="connsiteY36" fmla="*/ 5012089 h 6199726"/>
                <a:gd name="connsiteX37" fmla="*/ 2258473 w 5426208"/>
                <a:gd name="connsiteY37" fmla="*/ 5048142 h 6199726"/>
                <a:gd name="connsiteX38" fmla="*/ 1485802 w 5426208"/>
                <a:gd name="connsiteY38" fmla="*/ 4878460 h 6199726"/>
                <a:gd name="connsiteX39" fmla="*/ 760003 w 5426208"/>
                <a:gd name="connsiteY39" fmla="*/ 4187465 h 6199726"/>
                <a:gd name="connsiteX40" fmla="*/ 260382 w 5426208"/>
                <a:gd name="connsiteY40" fmla="*/ 3291919 h 6199726"/>
                <a:gd name="connsiteX41" fmla="*/ 5859 w 5426208"/>
                <a:gd name="connsiteY41" fmla="*/ 2924273 h 6199726"/>
                <a:gd name="connsiteX42" fmla="*/ 109554 w 5426208"/>
                <a:gd name="connsiteY42" fmla="*/ 3518162 h 6199726"/>
                <a:gd name="connsiteX43" fmla="*/ 420638 w 5426208"/>
                <a:gd name="connsiteY43" fmla="*/ 4922756 h 6199726"/>
                <a:gd name="connsiteX44" fmla="*/ 910832 w 5426208"/>
                <a:gd name="connsiteY44" fmla="*/ 5544925 h 6199726"/>
                <a:gd name="connsiteX45" fmla="*/ 1523574 w 5426208"/>
                <a:gd name="connsiteY45" fmla="*/ 5761741 h 6199726"/>
                <a:gd name="connsiteX46" fmla="*/ 2336968 w 5426208"/>
                <a:gd name="connsiteY46" fmla="*/ 5729895 h 6199726"/>
                <a:gd name="connsiteX47" fmla="*/ 3483886 w 5426208"/>
                <a:gd name="connsiteY47" fmla="*/ 5540090 h 6199726"/>
                <a:gd name="connsiteX48" fmla="*/ 3704096 w 5426208"/>
                <a:gd name="connsiteY48" fmla="*/ 5581363 h 6199726"/>
                <a:gd name="connsiteX49" fmla="*/ 3506134 w 5426208"/>
                <a:gd name="connsiteY49" fmla="*/ 6199726 h 6199726"/>
                <a:gd name="connsiteX0" fmla="*/ 4469964 w 5426208"/>
                <a:gd name="connsiteY0" fmla="*/ 6067991 h 6199726"/>
                <a:gd name="connsiteX1" fmla="*/ 4204745 w 5426208"/>
                <a:gd name="connsiteY1" fmla="*/ 5516795 h 6199726"/>
                <a:gd name="connsiteX2" fmla="*/ 4281733 w 5426208"/>
                <a:gd name="connsiteY2" fmla="*/ 5237444 h 6199726"/>
                <a:gd name="connsiteX3" fmla="*/ 4631881 w 5426208"/>
                <a:gd name="connsiteY3" fmla="*/ 4847191 h 6199726"/>
                <a:gd name="connsiteX4" fmla="*/ 5058626 w 5426208"/>
                <a:gd name="connsiteY4" fmla="*/ 3800966 h 6199726"/>
                <a:gd name="connsiteX5" fmla="*/ 5416844 w 5426208"/>
                <a:gd name="connsiteY5" fmla="*/ 2735737 h 6199726"/>
                <a:gd name="connsiteX6" fmla="*/ 5253752 w 5426208"/>
                <a:gd name="connsiteY6" fmla="*/ 2747937 h 6199726"/>
                <a:gd name="connsiteX7" fmla="*/ 4553133 w 5426208"/>
                <a:gd name="connsiteY7" fmla="*/ 3267454 h 6199726"/>
                <a:gd name="connsiteX8" fmla="*/ 3920181 w 5426208"/>
                <a:gd name="connsiteY8" fmla="*/ 4277967 h 6199726"/>
                <a:gd name="connsiteX9" fmla="*/ 3798859 w 5426208"/>
                <a:gd name="connsiteY9" fmla="*/ 3549606 h 6199726"/>
                <a:gd name="connsiteX10" fmla="*/ 4150946 w 5426208"/>
                <a:gd name="connsiteY10" fmla="*/ 2009873 h 6199726"/>
                <a:gd name="connsiteX11" fmla="*/ 4285628 w 5426208"/>
                <a:gd name="connsiteY11" fmla="*/ 1302863 h 6199726"/>
                <a:gd name="connsiteX12" fmla="*/ 4313908 w 5426208"/>
                <a:gd name="connsiteY12" fmla="*/ 963498 h 6199726"/>
                <a:gd name="connsiteX13" fmla="*/ 4049958 w 5426208"/>
                <a:gd name="connsiteY13" fmla="*/ 1199168 h 6199726"/>
                <a:gd name="connsiteX14" fmla="*/ 3569191 w 5426208"/>
                <a:gd name="connsiteY14" fmla="*/ 1840191 h 6199726"/>
                <a:gd name="connsiteX15" fmla="*/ 3408935 w 5426208"/>
                <a:gd name="connsiteY15" fmla="*/ 2349238 h 6199726"/>
                <a:gd name="connsiteX16" fmla="*/ 3355734 w 5426208"/>
                <a:gd name="connsiteY16" fmla="*/ 3467538 h 6199726"/>
                <a:gd name="connsiteX17" fmla="*/ 3292845 w 5426208"/>
                <a:gd name="connsiteY17" fmla="*/ 4093197 h 6199726"/>
                <a:gd name="connsiteX18" fmla="*/ 3192806 w 5426208"/>
                <a:gd name="connsiteY18" fmla="*/ 3842803 h 6199726"/>
                <a:gd name="connsiteX19" fmla="*/ 3006290 w 5426208"/>
                <a:gd name="connsiteY19" fmla="*/ 2973071 h 6199726"/>
                <a:gd name="connsiteX20" fmla="*/ 2428547 w 5426208"/>
                <a:gd name="connsiteY20" fmla="*/ 1604521 h 6199726"/>
                <a:gd name="connsiteX21" fmla="*/ 2042048 w 5426208"/>
                <a:gd name="connsiteY21" fmla="*/ 680694 h 6199726"/>
                <a:gd name="connsiteX22" fmla="*/ 1976061 w 5426208"/>
                <a:gd name="connsiteY22" fmla="*/ 237634 h 6199726"/>
                <a:gd name="connsiteX23" fmla="*/ 1853512 w 5426208"/>
                <a:gd name="connsiteY23" fmla="*/ 1964 h 6199726"/>
                <a:gd name="connsiteX24" fmla="*/ 1674403 w 5426208"/>
                <a:gd name="connsiteY24" fmla="*/ 360183 h 6199726"/>
                <a:gd name="connsiteX25" fmla="*/ 1504721 w 5426208"/>
                <a:gd name="connsiteY25" fmla="*/ 1415985 h 6199726"/>
                <a:gd name="connsiteX26" fmla="*/ 1919500 w 5426208"/>
                <a:gd name="connsiteY26" fmla="*/ 2745164 h 6199726"/>
                <a:gd name="connsiteX27" fmla="*/ 2525505 w 5426208"/>
                <a:gd name="connsiteY27" fmla="*/ 3885807 h 6199726"/>
                <a:gd name="connsiteX28" fmla="*/ 2343706 w 5426208"/>
                <a:gd name="connsiteY28" fmla="*/ 3734978 h 6199726"/>
                <a:gd name="connsiteX29" fmla="*/ 1259624 w 5426208"/>
                <a:gd name="connsiteY29" fmla="*/ 2566055 h 6199726"/>
                <a:gd name="connsiteX30" fmla="*/ 760003 w 5426208"/>
                <a:gd name="connsiteY30" fmla="*/ 2019300 h 6199726"/>
                <a:gd name="connsiteX31" fmla="*/ 213248 w 5426208"/>
                <a:gd name="connsiteY31" fmla="*/ 1510253 h 6199726"/>
                <a:gd name="connsiteX32" fmla="*/ 213248 w 5426208"/>
                <a:gd name="connsiteY32" fmla="*/ 1642228 h 6199726"/>
                <a:gd name="connsiteX33" fmla="*/ 694015 w 5426208"/>
                <a:gd name="connsiteY33" fmla="*/ 2980834 h 6199726"/>
                <a:gd name="connsiteX34" fmla="*/ 1287904 w 5426208"/>
                <a:gd name="connsiteY34" fmla="*/ 4102624 h 6199726"/>
                <a:gd name="connsiteX35" fmla="*/ 2042048 w 5426208"/>
                <a:gd name="connsiteY35" fmla="*/ 4715366 h 6199726"/>
                <a:gd name="connsiteX36" fmla="*/ 2771689 w 5426208"/>
                <a:gd name="connsiteY36" fmla="*/ 5012089 h 6199726"/>
                <a:gd name="connsiteX37" fmla="*/ 2258473 w 5426208"/>
                <a:gd name="connsiteY37" fmla="*/ 5048142 h 6199726"/>
                <a:gd name="connsiteX38" fmla="*/ 1485802 w 5426208"/>
                <a:gd name="connsiteY38" fmla="*/ 4878460 h 6199726"/>
                <a:gd name="connsiteX39" fmla="*/ 760003 w 5426208"/>
                <a:gd name="connsiteY39" fmla="*/ 4187465 h 6199726"/>
                <a:gd name="connsiteX40" fmla="*/ 260382 w 5426208"/>
                <a:gd name="connsiteY40" fmla="*/ 3291919 h 6199726"/>
                <a:gd name="connsiteX41" fmla="*/ 5859 w 5426208"/>
                <a:gd name="connsiteY41" fmla="*/ 2924273 h 6199726"/>
                <a:gd name="connsiteX42" fmla="*/ 109554 w 5426208"/>
                <a:gd name="connsiteY42" fmla="*/ 3518162 h 6199726"/>
                <a:gd name="connsiteX43" fmla="*/ 420638 w 5426208"/>
                <a:gd name="connsiteY43" fmla="*/ 4922756 h 6199726"/>
                <a:gd name="connsiteX44" fmla="*/ 910832 w 5426208"/>
                <a:gd name="connsiteY44" fmla="*/ 5544925 h 6199726"/>
                <a:gd name="connsiteX45" fmla="*/ 1523574 w 5426208"/>
                <a:gd name="connsiteY45" fmla="*/ 5761741 h 6199726"/>
                <a:gd name="connsiteX46" fmla="*/ 2336968 w 5426208"/>
                <a:gd name="connsiteY46" fmla="*/ 5729895 h 6199726"/>
                <a:gd name="connsiteX47" fmla="*/ 3483886 w 5426208"/>
                <a:gd name="connsiteY47" fmla="*/ 5540090 h 6199726"/>
                <a:gd name="connsiteX48" fmla="*/ 3704096 w 5426208"/>
                <a:gd name="connsiteY48" fmla="*/ 5581363 h 6199726"/>
                <a:gd name="connsiteX49" fmla="*/ 3506134 w 5426208"/>
                <a:gd name="connsiteY49" fmla="*/ 6199726 h 6199726"/>
                <a:gd name="connsiteX0" fmla="*/ 4469964 w 5426208"/>
                <a:gd name="connsiteY0" fmla="*/ 6067991 h 6199726"/>
                <a:gd name="connsiteX1" fmla="*/ 4204745 w 5426208"/>
                <a:gd name="connsiteY1" fmla="*/ 5516795 h 6199726"/>
                <a:gd name="connsiteX2" fmla="*/ 4281733 w 5426208"/>
                <a:gd name="connsiteY2" fmla="*/ 5237444 h 6199726"/>
                <a:gd name="connsiteX3" fmla="*/ 4631881 w 5426208"/>
                <a:gd name="connsiteY3" fmla="*/ 4847191 h 6199726"/>
                <a:gd name="connsiteX4" fmla="*/ 5058626 w 5426208"/>
                <a:gd name="connsiteY4" fmla="*/ 3800966 h 6199726"/>
                <a:gd name="connsiteX5" fmla="*/ 5416844 w 5426208"/>
                <a:gd name="connsiteY5" fmla="*/ 2735737 h 6199726"/>
                <a:gd name="connsiteX6" fmla="*/ 5253752 w 5426208"/>
                <a:gd name="connsiteY6" fmla="*/ 2747937 h 6199726"/>
                <a:gd name="connsiteX7" fmla="*/ 4553133 w 5426208"/>
                <a:gd name="connsiteY7" fmla="*/ 3267454 h 6199726"/>
                <a:gd name="connsiteX8" fmla="*/ 3920181 w 5426208"/>
                <a:gd name="connsiteY8" fmla="*/ 4277967 h 6199726"/>
                <a:gd name="connsiteX9" fmla="*/ 3798859 w 5426208"/>
                <a:gd name="connsiteY9" fmla="*/ 3549606 h 6199726"/>
                <a:gd name="connsiteX10" fmla="*/ 4150946 w 5426208"/>
                <a:gd name="connsiteY10" fmla="*/ 2009873 h 6199726"/>
                <a:gd name="connsiteX11" fmla="*/ 4285628 w 5426208"/>
                <a:gd name="connsiteY11" fmla="*/ 1302863 h 6199726"/>
                <a:gd name="connsiteX12" fmla="*/ 4313908 w 5426208"/>
                <a:gd name="connsiteY12" fmla="*/ 963498 h 6199726"/>
                <a:gd name="connsiteX13" fmla="*/ 4049958 w 5426208"/>
                <a:gd name="connsiteY13" fmla="*/ 1199168 h 6199726"/>
                <a:gd name="connsiteX14" fmla="*/ 3569191 w 5426208"/>
                <a:gd name="connsiteY14" fmla="*/ 1840191 h 6199726"/>
                <a:gd name="connsiteX15" fmla="*/ 3408935 w 5426208"/>
                <a:gd name="connsiteY15" fmla="*/ 2349238 h 6199726"/>
                <a:gd name="connsiteX16" fmla="*/ 3287203 w 5426208"/>
                <a:gd name="connsiteY16" fmla="*/ 3409262 h 6199726"/>
                <a:gd name="connsiteX17" fmla="*/ 3292845 w 5426208"/>
                <a:gd name="connsiteY17" fmla="*/ 4093197 h 6199726"/>
                <a:gd name="connsiteX18" fmla="*/ 3192806 w 5426208"/>
                <a:gd name="connsiteY18" fmla="*/ 3842803 h 6199726"/>
                <a:gd name="connsiteX19" fmla="*/ 3006290 w 5426208"/>
                <a:gd name="connsiteY19" fmla="*/ 2973071 h 6199726"/>
                <a:gd name="connsiteX20" fmla="*/ 2428547 w 5426208"/>
                <a:gd name="connsiteY20" fmla="*/ 1604521 h 6199726"/>
                <a:gd name="connsiteX21" fmla="*/ 2042048 w 5426208"/>
                <a:gd name="connsiteY21" fmla="*/ 680694 h 6199726"/>
                <a:gd name="connsiteX22" fmla="*/ 1976061 w 5426208"/>
                <a:gd name="connsiteY22" fmla="*/ 237634 h 6199726"/>
                <a:gd name="connsiteX23" fmla="*/ 1853512 w 5426208"/>
                <a:gd name="connsiteY23" fmla="*/ 1964 h 6199726"/>
                <a:gd name="connsiteX24" fmla="*/ 1674403 w 5426208"/>
                <a:gd name="connsiteY24" fmla="*/ 360183 h 6199726"/>
                <a:gd name="connsiteX25" fmla="*/ 1504721 w 5426208"/>
                <a:gd name="connsiteY25" fmla="*/ 1415985 h 6199726"/>
                <a:gd name="connsiteX26" fmla="*/ 1919500 w 5426208"/>
                <a:gd name="connsiteY26" fmla="*/ 2745164 h 6199726"/>
                <a:gd name="connsiteX27" fmla="*/ 2525505 w 5426208"/>
                <a:gd name="connsiteY27" fmla="*/ 3885807 h 6199726"/>
                <a:gd name="connsiteX28" fmla="*/ 2343706 w 5426208"/>
                <a:gd name="connsiteY28" fmla="*/ 3734978 h 6199726"/>
                <a:gd name="connsiteX29" fmla="*/ 1259624 w 5426208"/>
                <a:gd name="connsiteY29" fmla="*/ 2566055 h 6199726"/>
                <a:gd name="connsiteX30" fmla="*/ 760003 w 5426208"/>
                <a:gd name="connsiteY30" fmla="*/ 2019300 h 6199726"/>
                <a:gd name="connsiteX31" fmla="*/ 213248 w 5426208"/>
                <a:gd name="connsiteY31" fmla="*/ 1510253 h 6199726"/>
                <a:gd name="connsiteX32" fmla="*/ 213248 w 5426208"/>
                <a:gd name="connsiteY32" fmla="*/ 1642228 h 6199726"/>
                <a:gd name="connsiteX33" fmla="*/ 694015 w 5426208"/>
                <a:gd name="connsiteY33" fmla="*/ 2980834 h 6199726"/>
                <a:gd name="connsiteX34" fmla="*/ 1287904 w 5426208"/>
                <a:gd name="connsiteY34" fmla="*/ 4102624 h 6199726"/>
                <a:gd name="connsiteX35" fmla="*/ 2042048 w 5426208"/>
                <a:gd name="connsiteY35" fmla="*/ 4715366 h 6199726"/>
                <a:gd name="connsiteX36" fmla="*/ 2771689 w 5426208"/>
                <a:gd name="connsiteY36" fmla="*/ 5012089 h 6199726"/>
                <a:gd name="connsiteX37" fmla="*/ 2258473 w 5426208"/>
                <a:gd name="connsiteY37" fmla="*/ 5048142 h 6199726"/>
                <a:gd name="connsiteX38" fmla="*/ 1485802 w 5426208"/>
                <a:gd name="connsiteY38" fmla="*/ 4878460 h 6199726"/>
                <a:gd name="connsiteX39" fmla="*/ 760003 w 5426208"/>
                <a:gd name="connsiteY39" fmla="*/ 4187465 h 6199726"/>
                <a:gd name="connsiteX40" fmla="*/ 260382 w 5426208"/>
                <a:gd name="connsiteY40" fmla="*/ 3291919 h 6199726"/>
                <a:gd name="connsiteX41" fmla="*/ 5859 w 5426208"/>
                <a:gd name="connsiteY41" fmla="*/ 2924273 h 6199726"/>
                <a:gd name="connsiteX42" fmla="*/ 109554 w 5426208"/>
                <a:gd name="connsiteY42" fmla="*/ 3518162 h 6199726"/>
                <a:gd name="connsiteX43" fmla="*/ 420638 w 5426208"/>
                <a:gd name="connsiteY43" fmla="*/ 4922756 h 6199726"/>
                <a:gd name="connsiteX44" fmla="*/ 910832 w 5426208"/>
                <a:gd name="connsiteY44" fmla="*/ 5544925 h 6199726"/>
                <a:gd name="connsiteX45" fmla="*/ 1523574 w 5426208"/>
                <a:gd name="connsiteY45" fmla="*/ 5761741 h 6199726"/>
                <a:gd name="connsiteX46" fmla="*/ 2336968 w 5426208"/>
                <a:gd name="connsiteY46" fmla="*/ 5729895 h 6199726"/>
                <a:gd name="connsiteX47" fmla="*/ 3483886 w 5426208"/>
                <a:gd name="connsiteY47" fmla="*/ 5540090 h 6199726"/>
                <a:gd name="connsiteX48" fmla="*/ 3704096 w 5426208"/>
                <a:gd name="connsiteY48" fmla="*/ 5581363 h 6199726"/>
                <a:gd name="connsiteX49" fmla="*/ 3506134 w 5426208"/>
                <a:gd name="connsiteY49" fmla="*/ 6199726 h 6199726"/>
                <a:gd name="connsiteX0" fmla="*/ 4469964 w 5426208"/>
                <a:gd name="connsiteY0" fmla="*/ 6067991 h 6199726"/>
                <a:gd name="connsiteX1" fmla="*/ 4204745 w 5426208"/>
                <a:gd name="connsiteY1" fmla="*/ 5516795 h 6199726"/>
                <a:gd name="connsiteX2" fmla="*/ 4281733 w 5426208"/>
                <a:gd name="connsiteY2" fmla="*/ 5237444 h 6199726"/>
                <a:gd name="connsiteX3" fmla="*/ 4631881 w 5426208"/>
                <a:gd name="connsiteY3" fmla="*/ 4847191 h 6199726"/>
                <a:gd name="connsiteX4" fmla="*/ 5058626 w 5426208"/>
                <a:gd name="connsiteY4" fmla="*/ 3800966 h 6199726"/>
                <a:gd name="connsiteX5" fmla="*/ 5416844 w 5426208"/>
                <a:gd name="connsiteY5" fmla="*/ 2735737 h 6199726"/>
                <a:gd name="connsiteX6" fmla="*/ 5253752 w 5426208"/>
                <a:gd name="connsiteY6" fmla="*/ 2747937 h 6199726"/>
                <a:gd name="connsiteX7" fmla="*/ 4553133 w 5426208"/>
                <a:gd name="connsiteY7" fmla="*/ 3267454 h 6199726"/>
                <a:gd name="connsiteX8" fmla="*/ 3920181 w 5426208"/>
                <a:gd name="connsiteY8" fmla="*/ 4277967 h 6199726"/>
                <a:gd name="connsiteX9" fmla="*/ 3798859 w 5426208"/>
                <a:gd name="connsiteY9" fmla="*/ 3549606 h 6199726"/>
                <a:gd name="connsiteX10" fmla="*/ 4150946 w 5426208"/>
                <a:gd name="connsiteY10" fmla="*/ 2009873 h 6199726"/>
                <a:gd name="connsiteX11" fmla="*/ 4285628 w 5426208"/>
                <a:gd name="connsiteY11" fmla="*/ 1302863 h 6199726"/>
                <a:gd name="connsiteX12" fmla="*/ 4465260 w 5426208"/>
                <a:gd name="connsiteY12" fmla="*/ 875787 h 6199726"/>
                <a:gd name="connsiteX13" fmla="*/ 4049958 w 5426208"/>
                <a:gd name="connsiteY13" fmla="*/ 1199168 h 6199726"/>
                <a:gd name="connsiteX14" fmla="*/ 3569191 w 5426208"/>
                <a:gd name="connsiteY14" fmla="*/ 1840191 h 6199726"/>
                <a:gd name="connsiteX15" fmla="*/ 3408935 w 5426208"/>
                <a:gd name="connsiteY15" fmla="*/ 2349238 h 6199726"/>
                <a:gd name="connsiteX16" fmla="*/ 3287203 w 5426208"/>
                <a:gd name="connsiteY16" fmla="*/ 3409262 h 6199726"/>
                <a:gd name="connsiteX17" fmla="*/ 3292845 w 5426208"/>
                <a:gd name="connsiteY17" fmla="*/ 4093197 h 6199726"/>
                <a:gd name="connsiteX18" fmla="*/ 3192806 w 5426208"/>
                <a:gd name="connsiteY18" fmla="*/ 3842803 h 6199726"/>
                <a:gd name="connsiteX19" fmla="*/ 3006290 w 5426208"/>
                <a:gd name="connsiteY19" fmla="*/ 2973071 h 6199726"/>
                <a:gd name="connsiteX20" fmla="*/ 2428547 w 5426208"/>
                <a:gd name="connsiteY20" fmla="*/ 1604521 h 6199726"/>
                <a:gd name="connsiteX21" fmla="*/ 2042048 w 5426208"/>
                <a:gd name="connsiteY21" fmla="*/ 680694 h 6199726"/>
                <a:gd name="connsiteX22" fmla="*/ 1976061 w 5426208"/>
                <a:gd name="connsiteY22" fmla="*/ 237634 h 6199726"/>
                <a:gd name="connsiteX23" fmla="*/ 1853512 w 5426208"/>
                <a:gd name="connsiteY23" fmla="*/ 1964 h 6199726"/>
                <a:gd name="connsiteX24" fmla="*/ 1674403 w 5426208"/>
                <a:gd name="connsiteY24" fmla="*/ 360183 h 6199726"/>
                <a:gd name="connsiteX25" fmla="*/ 1504721 w 5426208"/>
                <a:gd name="connsiteY25" fmla="*/ 1415985 h 6199726"/>
                <a:gd name="connsiteX26" fmla="*/ 1919500 w 5426208"/>
                <a:gd name="connsiteY26" fmla="*/ 2745164 h 6199726"/>
                <a:gd name="connsiteX27" fmla="*/ 2525505 w 5426208"/>
                <a:gd name="connsiteY27" fmla="*/ 3885807 h 6199726"/>
                <a:gd name="connsiteX28" fmla="*/ 2343706 w 5426208"/>
                <a:gd name="connsiteY28" fmla="*/ 3734978 h 6199726"/>
                <a:gd name="connsiteX29" fmla="*/ 1259624 w 5426208"/>
                <a:gd name="connsiteY29" fmla="*/ 2566055 h 6199726"/>
                <a:gd name="connsiteX30" fmla="*/ 760003 w 5426208"/>
                <a:gd name="connsiteY30" fmla="*/ 2019300 h 6199726"/>
                <a:gd name="connsiteX31" fmla="*/ 213248 w 5426208"/>
                <a:gd name="connsiteY31" fmla="*/ 1510253 h 6199726"/>
                <a:gd name="connsiteX32" fmla="*/ 213248 w 5426208"/>
                <a:gd name="connsiteY32" fmla="*/ 1642228 h 6199726"/>
                <a:gd name="connsiteX33" fmla="*/ 694015 w 5426208"/>
                <a:gd name="connsiteY33" fmla="*/ 2980834 h 6199726"/>
                <a:gd name="connsiteX34" fmla="*/ 1287904 w 5426208"/>
                <a:gd name="connsiteY34" fmla="*/ 4102624 h 6199726"/>
                <a:gd name="connsiteX35" fmla="*/ 2042048 w 5426208"/>
                <a:gd name="connsiteY35" fmla="*/ 4715366 h 6199726"/>
                <a:gd name="connsiteX36" fmla="*/ 2771689 w 5426208"/>
                <a:gd name="connsiteY36" fmla="*/ 5012089 h 6199726"/>
                <a:gd name="connsiteX37" fmla="*/ 2258473 w 5426208"/>
                <a:gd name="connsiteY37" fmla="*/ 5048142 h 6199726"/>
                <a:gd name="connsiteX38" fmla="*/ 1485802 w 5426208"/>
                <a:gd name="connsiteY38" fmla="*/ 4878460 h 6199726"/>
                <a:gd name="connsiteX39" fmla="*/ 760003 w 5426208"/>
                <a:gd name="connsiteY39" fmla="*/ 4187465 h 6199726"/>
                <a:gd name="connsiteX40" fmla="*/ 260382 w 5426208"/>
                <a:gd name="connsiteY40" fmla="*/ 3291919 h 6199726"/>
                <a:gd name="connsiteX41" fmla="*/ 5859 w 5426208"/>
                <a:gd name="connsiteY41" fmla="*/ 2924273 h 6199726"/>
                <a:gd name="connsiteX42" fmla="*/ 109554 w 5426208"/>
                <a:gd name="connsiteY42" fmla="*/ 3518162 h 6199726"/>
                <a:gd name="connsiteX43" fmla="*/ 420638 w 5426208"/>
                <a:gd name="connsiteY43" fmla="*/ 4922756 h 6199726"/>
                <a:gd name="connsiteX44" fmla="*/ 910832 w 5426208"/>
                <a:gd name="connsiteY44" fmla="*/ 5544925 h 6199726"/>
                <a:gd name="connsiteX45" fmla="*/ 1523574 w 5426208"/>
                <a:gd name="connsiteY45" fmla="*/ 5761741 h 6199726"/>
                <a:gd name="connsiteX46" fmla="*/ 2336968 w 5426208"/>
                <a:gd name="connsiteY46" fmla="*/ 5729895 h 6199726"/>
                <a:gd name="connsiteX47" fmla="*/ 3483886 w 5426208"/>
                <a:gd name="connsiteY47" fmla="*/ 5540090 h 6199726"/>
                <a:gd name="connsiteX48" fmla="*/ 3704096 w 5426208"/>
                <a:gd name="connsiteY48" fmla="*/ 5581363 h 6199726"/>
                <a:gd name="connsiteX49" fmla="*/ 3506134 w 5426208"/>
                <a:gd name="connsiteY49" fmla="*/ 6199726 h 6199726"/>
                <a:gd name="connsiteX0" fmla="*/ 4469964 w 5426208"/>
                <a:gd name="connsiteY0" fmla="*/ 6067991 h 6199726"/>
                <a:gd name="connsiteX1" fmla="*/ 4204745 w 5426208"/>
                <a:gd name="connsiteY1" fmla="*/ 5516795 h 6199726"/>
                <a:gd name="connsiteX2" fmla="*/ 4281733 w 5426208"/>
                <a:gd name="connsiteY2" fmla="*/ 5237444 h 6199726"/>
                <a:gd name="connsiteX3" fmla="*/ 4631881 w 5426208"/>
                <a:gd name="connsiteY3" fmla="*/ 4847191 h 6199726"/>
                <a:gd name="connsiteX4" fmla="*/ 5058626 w 5426208"/>
                <a:gd name="connsiteY4" fmla="*/ 3800966 h 6199726"/>
                <a:gd name="connsiteX5" fmla="*/ 5416844 w 5426208"/>
                <a:gd name="connsiteY5" fmla="*/ 2735737 h 6199726"/>
                <a:gd name="connsiteX6" fmla="*/ 5253752 w 5426208"/>
                <a:gd name="connsiteY6" fmla="*/ 2747937 h 6199726"/>
                <a:gd name="connsiteX7" fmla="*/ 4553133 w 5426208"/>
                <a:gd name="connsiteY7" fmla="*/ 3267454 h 6199726"/>
                <a:gd name="connsiteX8" fmla="*/ 3920181 w 5426208"/>
                <a:gd name="connsiteY8" fmla="*/ 4277967 h 6199726"/>
                <a:gd name="connsiteX9" fmla="*/ 3798859 w 5426208"/>
                <a:gd name="connsiteY9" fmla="*/ 3549606 h 6199726"/>
                <a:gd name="connsiteX10" fmla="*/ 4150946 w 5426208"/>
                <a:gd name="connsiteY10" fmla="*/ 2009873 h 6199726"/>
                <a:gd name="connsiteX11" fmla="*/ 4285628 w 5426208"/>
                <a:gd name="connsiteY11" fmla="*/ 1302863 h 6199726"/>
                <a:gd name="connsiteX12" fmla="*/ 4465260 w 5426208"/>
                <a:gd name="connsiteY12" fmla="*/ 875787 h 6199726"/>
                <a:gd name="connsiteX13" fmla="*/ 4049958 w 5426208"/>
                <a:gd name="connsiteY13" fmla="*/ 1199168 h 6199726"/>
                <a:gd name="connsiteX14" fmla="*/ 3408935 w 5426208"/>
                <a:gd name="connsiteY14" fmla="*/ 2349238 h 6199726"/>
                <a:gd name="connsiteX15" fmla="*/ 3287203 w 5426208"/>
                <a:gd name="connsiteY15" fmla="*/ 3409262 h 6199726"/>
                <a:gd name="connsiteX16" fmla="*/ 3292845 w 5426208"/>
                <a:gd name="connsiteY16" fmla="*/ 4093197 h 6199726"/>
                <a:gd name="connsiteX17" fmla="*/ 3192806 w 5426208"/>
                <a:gd name="connsiteY17" fmla="*/ 3842803 h 6199726"/>
                <a:gd name="connsiteX18" fmla="*/ 3006290 w 5426208"/>
                <a:gd name="connsiteY18" fmla="*/ 2973071 h 6199726"/>
                <a:gd name="connsiteX19" fmla="*/ 2428547 w 5426208"/>
                <a:gd name="connsiteY19" fmla="*/ 1604521 h 6199726"/>
                <a:gd name="connsiteX20" fmla="*/ 2042048 w 5426208"/>
                <a:gd name="connsiteY20" fmla="*/ 680694 h 6199726"/>
                <a:gd name="connsiteX21" fmla="*/ 1976061 w 5426208"/>
                <a:gd name="connsiteY21" fmla="*/ 237634 h 6199726"/>
                <a:gd name="connsiteX22" fmla="*/ 1853512 w 5426208"/>
                <a:gd name="connsiteY22" fmla="*/ 1964 h 6199726"/>
                <a:gd name="connsiteX23" fmla="*/ 1674403 w 5426208"/>
                <a:gd name="connsiteY23" fmla="*/ 360183 h 6199726"/>
                <a:gd name="connsiteX24" fmla="*/ 1504721 w 5426208"/>
                <a:gd name="connsiteY24" fmla="*/ 1415985 h 6199726"/>
                <a:gd name="connsiteX25" fmla="*/ 1919500 w 5426208"/>
                <a:gd name="connsiteY25" fmla="*/ 2745164 h 6199726"/>
                <a:gd name="connsiteX26" fmla="*/ 2525505 w 5426208"/>
                <a:gd name="connsiteY26" fmla="*/ 3885807 h 6199726"/>
                <a:gd name="connsiteX27" fmla="*/ 2343706 w 5426208"/>
                <a:gd name="connsiteY27" fmla="*/ 3734978 h 6199726"/>
                <a:gd name="connsiteX28" fmla="*/ 1259624 w 5426208"/>
                <a:gd name="connsiteY28" fmla="*/ 2566055 h 6199726"/>
                <a:gd name="connsiteX29" fmla="*/ 760003 w 5426208"/>
                <a:gd name="connsiteY29" fmla="*/ 2019300 h 6199726"/>
                <a:gd name="connsiteX30" fmla="*/ 213248 w 5426208"/>
                <a:gd name="connsiteY30" fmla="*/ 1510253 h 6199726"/>
                <a:gd name="connsiteX31" fmla="*/ 213248 w 5426208"/>
                <a:gd name="connsiteY31" fmla="*/ 1642228 h 6199726"/>
                <a:gd name="connsiteX32" fmla="*/ 694015 w 5426208"/>
                <a:gd name="connsiteY32" fmla="*/ 2980834 h 6199726"/>
                <a:gd name="connsiteX33" fmla="*/ 1287904 w 5426208"/>
                <a:gd name="connsiteY33" fmla="*/ 4102624 h 6199726"/>
                <a:gd name="connsiteX34" fmla="*/ 2042048 w 5426208"/>
                <a:gd name="connsiteY34" fmla="*/ 4715366 h 6199726"/>
                <a:gd name="connsiteX35" fmla="*/ 2771689 w 5426208"/>
                <a:gd name="connsiteY35" fmla="*/ 5012089 h 6199726"/>
                <a:gd name="connsiteX36" fmla="*/ 2258473 w 5426208"/>
                <a:gd name="connsiteY36" fmla="*/ 5048142 h 6199726"/>
                <a:gd name="connsiteX37" fmla="*/ 1485802 w 5426208"/>
                <a:gd name="connsiteY37" fmla="*/ 4878460 h 6199726"/>
                <a:gd name="connsiteX38" fmla="*/ 760003 w 5426208"/>
                <a:gd name="connsiteY38" fmla="*/ 4187465 h 6199726"/>
                <a:gd name="connsiteX39" fmla="*/ 260382 w 5426208"/>
                <a:gd name="connsiteY39" fmla="*/ 3291919 h 6199726"/>
                <a:gd name="connsiteX40" fmla="*/ 5859 w 5426208"/>
                <a:gd name="connsiteY40" fmla="*/ 2924273 h 6199726"/>
                <a:gd name="connsiteX41" fmla="*/ 109554 w 5426208"/>
                <a:gd name="connsiteY41" fmla="*/ 3518162 h 6199726"/>
                <a:gd name="connsiteX42" fmla="*/ 420638 w 5426208"/>
                <a:gd name="connsiteY42" fmla="*/ 4922756 h 6199726"/>
                <a:gd name="connsiteX43" fmla="*/ 910832 w 5426208"/>
                <a:gd name="connsiteY43" fmla="*/ 5544925 h 6199726"/>
                <a:gd name="connsiteX44" fmla="*/ 1523574 w 5426208"/>
                <a:gd name="connsiteY44" fmla="*/ 5761741 h 6199726"/>
                <a:gd name="connsiteX45" fmla="*/ 2336968 w 5426208"/>
                <a:gd name="connsiteY45" fmla="*/ 5729895 h 6199726"/>
                <a:gd name="connsiteX46" fmla="*/ 3483886 w 5426208"/>
                <a:gd name="connsiteY46" fmla="*/ 5540090 h 6199726"/>
                <a:gd name="connsiteX47" fmla="*/ 3704096 w 5426208"/>
                <a:gd name="connsiteY47" fmla="*/ 5581363 h 6199726"/>
                <a:gd name="connsiteX48" fmla="*/ 3506134 w 5426208"/>
                <a:gd name="connsiteY48" fmla="*/ 6199726 h 6199726"/>
                <a:gd name="connsiteX0" fmla="*/ 4469964 w 5426208"/>
                <a:gd name="connsiteY0" fmla="*/ 6067991 h 6199726"/>
                <a:gd name="connsiteX1" fmla="*/ 4204745 w 5426208"/>
                <a:gd name="connsiteY1" fmla="*/ 5516795 h 6199726"/>
                <a:gd name="connsiteX2" fmla="*/ 4281733 w 5426208"/>
                <a:gd name="connsiteY2" fmla="*/ 5237444 h 6199726"/>
                <a:gd name="connsiteX3" fmla="*/ 4631881 w 5426208"/>
                <a:gd name="connsiteY3" fmla="*/ 4847191 h 6199726"/>
                <a:gd name="connsiteX4" fmla="*/ 5058626 w 5426208"/>
                <a:gd name="connsiteY4" fmla="*/ 3800966 h 6199726"/>
                <a:gd name="connsiteX5" fmla="*/ 5416844 w 5426208"/>
                <a:gd name="connsiteY5" fmla="*/ 2735737 h 6199726"/>
                <a:gd name="connsiteX6" fmla="*/ 5253752 w 5426208"/>
                <a:gd name="connsiteY6" fmla="*/ 2747937 h 6199726"/>
                <a:gd name="connsiteX7" fmla="*/ 4553133 w 5426208"/>
                <a:gd name="connsiteY7" fmla="*/ 3267454 h 6199726"/>
                <a:gd name="connsiteX8" fmla="*/ 3920181 w 5426208"/>
                <a:gd name="connsiteY8" fmla="*/ 4277967 h 6199726"/>
                <a:gd name="connsiteX9" fmla="*/ 3798859 w 5426208"/>
                <a:gd name="connsiteY9" fmla="*/ 3549606 h 6199726"/>
                <a:gd name="connsiteX10" fmla="*/ 4150946 w 5426208"/>
                <a:gd name="connsiteY10" fmla="*/ 2009873 h 6199726"/>
                <a:gd name="connsiteX11" fmla="*/ 4285628 w 5426208"/>
                <a:gd name="connsiteY11" fmla="*/ 1302863 h 6199726"/>
                <a:gd name="connsiteX12" fmla="*/ 4596120 w 5426208"/>
                <a:gd name="connsiteY12" fmla="*/ 925301 h 6199726"/>
                <a:gd name="connsiteX13" fmla="*/ 4049958 w 5426208"/>
                <a:gd name="connsiteY13" fmla="*/ 1199168 h 6199726"/>
                <a:gd name="connsiteX14" fmla="*/ 3408935 w 5426208"/>
                <a:gd name="connsiteY14" fmla="*/ 2349238 h 6199726"/>
                <a:gd name="connsiteX15" fmla="*/ 3287203 w 5426208"/>
                <a:gd name="connsiteY15" fmla="*/ 3409262 h 6199726"/>
                <a:gd name="connsiteX16" fmla="*/ 3292845 w 5426208"/>
                <a:gd name="connsiteY16" fmla="*/ 4093197 h 6199726"/>
                <a:gd name="connsiteX17" fmla="*/ 3192806 w 5426208"/>
                <a:gd name="connsiteY17" fmla="*/ 3842803 h 6199726"/>
                <a:gd name="connsiteX18" fmla="*/ 3006290 w 5426208"/>
                <a:gd name="connsiteY18" fmla="*/ 2973071 h 6199726"/>
                <a:gd name="connsiteX19" fmla="*/ 2428547 w 5426208"/>
                <a:gd name="connsiteY19" fmla="*/ 1604521 h 6199726"/>
                <a:gd name="connsiteX20" fmla="*/ 2042048 w 5426208"/>
                <a:gd name="connsiteY20" fmla="*/ 680694 h 6199726"/>
                <a:gd name="connsiteX21" fmla="*/ 1976061 w 5426208"/>
                <a:gd name="connsiteY21" fmla="*/ 237634 h 6199726"/>
                <a:gd name="connsiteX22" fmla="*/ 1853512 w 5426208"/>
                <a:gd name="connsiteY22" fmla="*/ 1964 h 6199726"/>
                <a:gd name="connsiteX23" fmla="*/ 1674403 w 5426208"/>
                <a:gd name="connsiteY23" fmla="*/ 360183 h 6199726"/>
                <a:gd name="connsiteX24" fmla="*/ 1504721 w 5426208"/>
                <a:gd name="connsiteY24" fmla="*/ 1415985 h 6199726"/>
                <a:gd name="connsiteX25" fmla="*/ 1919500 w 5426208"/>
                <a:gd name="connsiteY25" fmla="*/ 2745164 h 6199726"/>
                <a:gd name="connsiteX26" fmla="*/ 2525505 w 5426208"/>
                <a:gd name="connsiteY26" fmla="*/ 3885807 h 6199726"/>
                <a:gd name="connsiteX27" fmla="*/ 2343706 w 5426208"/>
                <a:gd name="connsiteY27" fmla="*/ 3734978 h 6199726"/>
                <a:gd name="connsiteX28" fmla="*/ 1259624 w 5426208"/>
                <a:gd name="connsiteY28" fmla="*/ 2566055 h 6199726"/>
                <a:gd name="connsiteX29" fmla="*/ 760003 w 5426208"/>
                <a:gd name="connsiteY29" fmla="*/ 2019300 h 6199726"/>
                <a:gd name="connsiteX30" fmla="*/ 213248 w 5426208"/>
                <a:gd name="connsiteY30" fmla="*/ 1510253 h 6199726"/>
                <a:gd name="connsiteX31" fmla="*/ 213248 w 5426208"/>
                <a:gd name="connsiteY31" fmla="*/ 1642228 h 6199726"/>
                <a:gd name="connsiteX32" fmla="*/ 694015 w 5426208"/>
                <a:gd name="connsiteY32" fmla="*/ 2980834 h 6199726"/>
                <a:gd name="connsiteX33" fmla="*/ 1287904 w 5426208"/>
                <a:gd name="connsiteY33" fmla="*/ 4102624 h 6199726"/>
                <a:gd name="connsiteX34" fmla="*/ 2042048 w 5426208"/>
                <a:gd name="connsiteY34" fmla="*/ 4715366 h 6199726"/>
                <a:gd name="connsiteX35" fmla="*/ 2771689 w 5426208"/>
                <a:gd name="connsiteY35" fmla="*/ 5012089 h 6199726"/>
                <a:gd name="connsiteX36" fmla="*/ 2258473 w 5426208"/>
                <a:gd name="connsiteY36" fmla="*/ 5048142 h 6199726"/>
                <a:gd name="connsiteX37" fmla="*/ 1485802 w 5426208"/>
                <a:gd name="connsiteY37" fmla="*/ 4878460 h 6199726"/>
                <a:gd name="connsiteX38" fmla="*/ 760003 w 5426208"/>
                <a:gd name="connsiteY38" fmla="*/ 4187465 h 6199726"/>
                <a:gd name="connsiteX39" fmla="*/ 260382 w 5426208"/>
                <a:gd name="connsiteY39" fmla="*/ 3291919 h 6199726"/>
                <a:gd name="connsiteX40" fmla="*/ 5859 w 5426208"/>
                <a:gd name="connsiteY40" fmla="*/ 2924273 h 6199726"/>
                <a:gd name="connsiteX41" fmla="*/ 109554 w 5426208"/>
                <a:gd name="connsiteY41" fmla="*/ 3518162 h 6199726"/>
                <a:gd name="connsiteX42" fmla="*/ 420638 w 5426208"/>
                <a:gd name="connsiteY42" fmla="*/ 4922756 h 6199726"/>
                <a:gd name="connsiteX43" fmla="*/ 910832 w 5426208"/>
                <a:gd name="connsiteY43" fmla="*/ 5544925 h 6199726"/>
                <a:gd name="connsiteX44" fmla="*/ 1523574 w 5426208"/>
                <a:gd name="connsiteY44" fmla="*/ 5761741 h 6199726"/>
                <a:gd name="connsiteX45" fmla="*/ 2336968 w 5426208"/>
                <a:gd name="connsiteY45" fmla="*/ 5729895 h 6199726"/>
                <a:gd name="connsiteX46" fmla="*/ 3483886 w 5426208"/>
                <a:gd name="connsiteY46" fmla="*/ 5540090 h 6199726"/>
                <a:gd name="connsiteX47" fmla="*/ 3704096 w 5426208"/>
                <a:gd name="connsiteY47" fmla="*/ 5581363 h 6199726"/>
                <a:gd name="connsiteX48" fmla="*/ 3506134 w 5426208"/>
                <a:gd name="connsiteY48" fmla="*/ 6199726 h 6199726"/>
                <a:gd name="connsiteX0" fmla="*/ 4469964 w 5426208"/>
                <a:gd name="connsiteY0" fmla="*/ 6067991 h 6199726"/>
                <a:gd name="connsiteX1" fmla="*/ 4204745 w 5426208"/>
                <a:gd name="connsiteY1" fmla="*/ 5516795 h 6199726"/>
                <a:gd name="connsiteX2" fmla="*/ 4281733 w 5426208"/>
                <a:gd name="connsiteY2" fmla="*/ 5237444 h 6199726"/>
                <a:gd name="connsiteX3" fmla="*/ 4631881 w 5426208"/>
                <a:gd name="connsiteY3" fmla="*/ 4847191 h 6199726"/>
                <a:gd name="connsiteX4" fmla="*/ 5058626 w 5426208"/>
                <a:gd name="connsiteY4" fmla="*/ 3800966 h 6199726"/>
                <a:gd name="connsiteX5" fmla="*/ 5416844 w 5426208"/>
                <a:gd name="connsiteY5" fmla="*/ 2735737 h 6199726"/>
                <a:gd name="connsiteX6" fmla="*/ 5253752 w 5426208"/>
                <a:gd name="connsiteY6" fmla="*/ 2747937 h 6199726"/>
                <a:gd name="connsiteX7" fmla="*/ 4553133 w 5426208"/>
                <a:gd name="connsiteY7" fmla="*/ 3267454 h 6199726"/>
                <a:gd name="connsiteX8" fmla="*/ 3920181 w 5426208"/>
                <a:gd name="connsiteY8" fmla="*/ 4277967 h 6199726"/>
                <a:gd name="connsiteX9" fmla="*/ 3798859 w 5426208"/>
                <a:gd name="connsiteY9" fmla="*/ 3549606 h 6199726"/>
                <a:gd name="connsiteX10" fmla="*/ 4150946 w 5426208"/>
                <a:gd name="connsiteY10" fmla="*/ 2009873 h 6199726"/>
                <a:gd name="connsiteX11" fmla="*/ 4347694 w 5426208"/>
                <a:gd name="connsiteY11" fmla="*/ 1408876 h 6199726"/>
                <a:gd name="connsiteX12" fmla="*/ 4596120 w 5426208"/>
                <a:gd name="connsiteY12" fmla="*/ 925301 h 6199726"/>
                <a:gd name="connsiteX13" fmla="*/ 4049958 w 5426208"/>
                <a:gd name="connsiteY13" fmla="*/ 1199168 h 6199726"/>
                <a:gd name="connsiteX14" fmla="*/ 3408935 w 5426208"/>
                <a:gd name="connsiteY14" fmla="*/ 2349238 h 6199726"/>
                <a:gd name="connsiteX15" fmla="*/ 3287203 w 5426208"/>
                <a:gd name="connsiteY15" fmla="*/ 3409262 h 6199726"/>
                <a:gd name="connsiteX16" fmla="*/ 3292845 w 5426208"/>
                <a:gd name="connsiteY16" fmla="*/ 4093197 h 6199726"/>
                <a:gd name="connsiteX17" fmla="*/ 3192806 w 5426208"/>
                <a:gd name="connsiteY17" fmla="*/ 3842803 h 6199726"/>
                <a:gd name="connsiteX18" fmla="*/ 3006290 w 5426208"/>
                <a:gd name="connsiteY18" fmla="*/ 2973071 h 6199726"/>
                <a:gd name="connsiteX19" fmla="*/ 2428547 w 5426208"/>
                <a:gd name="connsiteY19" fmla="*/ 1604521 h 6199726"/>
                <a:gd name="connsiteX20" fmla="*/ 2042048 w 5426208"/>
                <a:gd name="connsiteY20" fmla="*/ 680694 h 6199726"/>
                <a:gd name="connsiteX21" fmla="*/ 1976061 w 5426208"/>
                <a:gd name="connsiteY21" fmla="*/ 237634 h 6199726"/>
                <a:gd name="connsiteX22" fmla="*/ 1853512 w 5426208"/>
                <a:gd name="connsiteY22" fmla="*/ 1964 h 6199726"/>
                <a:gd name="connsiteX23" fmla="*/ 1674403 w 5426208"/>
                <a:gd name="connsiteY23" fmla="*/ 360183 h 6199726"/>
                <a:gd name="connsiteX24" fmla="*/ 1504721 w 5426208"/>
                <a:gd name="connsiteY24" fmla="*/ 1415985 h 6199726"/>
                <a:gd name="connsiteX25" fmla="*/ 1919500 w 5426208"/>
                <a:gd name="connsiteY25" fmla="*/ 2745164 h 6199726"/>
                <a:gd name="connsiteX26" fmla="*/ 2525505 w 5426208"/>
                <a:gd name="connsiteY26" fmla="*/ 3885807 h 6199726"/>
                <a:gd name="connsiteX27" fmla="*/ 2343706 w 5426208"/>
                <a:gd name="connsiteY27" fmla="*/ 3734978 h 6199726"/>
                <a:gd name="connsiteX28" fmla="*/ 1259624 w 5426208"/>
                <a:gd name="connsiteY28" fmla="*/ 2566055 h 6199726"/>
                <a:gd name="connsiteX29" fmla="*/ 760003 w 5426208"/>
                <a:gd name="connsiteY29" fmla="*/ 2019300 h 6199726"/>
                <a:gd name="connsiteX30" fmla="*/ 213248 w 5426208"/>
                <a:gd name="connsiteY30" fmla="*/ 1510253 h 6199726"/>
                <a:gd name="connsiteX31" fmla="*/ 213248 w 5426208"/>
                <a:gd name="connsiteY31" fmla="*/ 1642228 h 6199726"/>
                <a:gd name="connsiteX32" fmla="*/ 694015 w 5426208"/>
                <a:gd name="connsiteY32" fmla="*/ 2980834 h 6199726"/>
                <a:gd name="connsiteX33" fmla="*/ 1287904 w 5426208"/>
                <a:gd name="connsiteY33" fmla="*/ 4102624 h 6199726"/>
                <a:gd name="connsiteX34" fmla="*/ 2042048 w 5426208"/>
                <a:gd name="connsiteY34" fmla="*/ 4715366 h 6199726"/>
                <a:gd name="connsiteX35" fmla="*/ 2771689 w 5426208"/>
                <a:gd name="connsiteY35" fmla="*/ 5012089 h 6199726"/>
                <a:gd name="connsiteX36" fmla="*/ 2258473 w 5426208"/>
                <a:gd name="connsiteY36" fmla="*/ 5048142 h 6199726"/>
                <a:gd name="connsiteX37" fmla="*/ 1485802 w 5426208"/>
                <a:gd name="connsiteY37" fmla="*/ 4878460 h 6199726"/>
                <a:gd name="connsiteX38" fmla="*/ 760003 w 5426208"/>
                <a:gd name="connsiteY38" fmla="*/ 4187465 h 6199726"/>
                <a:gd name="connsiteX39" fmla="*/ 260382 w 5426208"/>
                <a:gd name="connsiteY39" fmla="*/ 3291919 h 6199726"/>
                <a:gd name="connsiteX40" fmla="*/ 5859 w 5426208"/>
                <a:gd name="connsiteY40" fmla="*/ 2924273 h 6199726"/>
                <a:gd name="connsiteX41" fmla="*/ 109554 w 5426208"/>
                <a:gd name="connsiteY41" fmla="*/ 3518162 h 6199726"/>
                <a:gd name="connsiteX42" fmla="*/ 420638 w 5426208"/>
                <a:gd name="connsiteY42" fmla="*/ 4922756 h 6199726"/>
                <a:gd name="connsiteX43" fmla="*/ 910832 w 5426208"/>
                <a:gd name="connsiteY43" fmla="*/ 5544925 h 6199726"/>
                <a:gd name="connsiteX44" fmla="*/ 1523574 w 5426208"/>
                <a:gd name="connsiteY44" fmla="*/ 5761741 h 6199726"/>
                <a:gd name="connsiteX45" fmla="*/ 2336968 w 5426208"/>
                <a:gd name="connsiteY45" fmla="*/ 5729895 h 6199726"/>
                <a:gd name="connsiteX46" fmla="*/ 3483886 w 5426208"/>
                <a:gd name="connsiteY46" fmla="*/ 5540090 h 6199726"/>
                <a:gd name="connsiteX47" fmla="*/ 3704096 w 5426208"/>
                <a:gd name="connsiteY47" fmla="*/ 5581363 h 6199726"/>
                <a:gd name="connsiteX48" fmla="*/ 3506134 w 5426208"/>
                <a:gd name="connsiteY48" fmla="*/ 6199726 h 6199726"/>
                <a:gd name="connsiteX0" fmla="*/ 4469964 w 5426208"/>
                <a:gd name="connsiteY0" fmla="*/ 6067991 h 6199726"/>
                <a:gd name="connsiteX1" fmla="*/ 4204745 w 5426208"/>
                <a:gd name="connsiteY1" fmla="*/ 5516795 h 6199726"/>
                <a:gd name="connsiteX2" fmla="*/ 4281733 w 5426208"/>
                <a:gd name="connsiteY2" fmla="*/ 5237444 h 6199726"/>
                <a:gd name="connsiteX3" fmla="*/ 4631881 w 5426208"/>
                <a:gd name="connsiteY3" fmla="*/ 4847191 h 6199726"/>
                <a:gd name="connsiteX4" fmla="*/ 5058626 w 5426208"/>
                <a:gd name="connsiteY4" fmla="*/ 3800966 h 6199726"/>
                <a:gd name="connsiteX5" fmla="*/ 5416844 w 5426208"/>
                <a:gd name="connsiteY5" fmla="*/ 2735737 h 6199726"/>
                <a:gd name="connsiteX6" fmla="*/ 5253752 w 5426208"/>
                <a:gd name="connsiteY6" fmla="*/ 2747937 h 6199726"/>
                <a:gd name="connsiteX7" fmla="*/ 4553133 w 5426208"/>
                <a:gd name="connsiteY7" fmla="*/ 3267454 h 6199726"/>
                <a:gd name="connsiteX8" fmla="*/ 3980892 w 5426208"/>
                <a:gd name="connsiteY8" fmla="*/ 4210607 h 6199726"/>
                <a:gd name="connsiteX9" fmla="*/ 3798859 w 5426208"/>
                <a:gd name="connsiteY9" fmla="*/ 3549606 h 6199726"/>
                <a:gd name="connsiteX10" fmla="*/ 4150946 w 5426208"/>
                <a:gd name="connsiteY10" fmla="*/ 2009873 h 6199726"/>
                <a:gd name="connsiteX11" fmla="*/ 4347694 w 5426208"/>
                <a:gd name="connsiteY11" fmla="*/ 1408876 h 6199726"/>
                <a:gd name="connsiteX12" fmla="*/ 4596120 w 5426208"/>
                <a:gd name="connsiteY12" fmla="*/ 925301 h 6199726"/>
                <a:gd name="connsiteX13" fmla="*/ 4049958 w 5426208"/>
                <a:gd name="connsiteY13" fmla="*/ 1199168 h 6199726"/>
                <a:gd name="connsiteX14" fmla="*/ 3408935 w 5426208"/>
                <a:gd name="connsiteY14" fmla="*/ 2349238 h 6199726"/>
                <a:gd name="connsiteX15" fmla="*/ 3287203 w 5426208"/>
                <a:gd name="connsiteY15" fmla="*/ 3409262 h 6199726"/>
                <a:gd name="connsiteX16" fmla="*/ 3292845 w 5426208"/>
                <a:gd name="connsiteY16" fmla="*/ 4093197 h 6199726"/>
                <a:gd name="connsiteX17" fmla="*/ 3192806 w 5426208"/>
                <a:gd name="connsiteY17" fmla="*/ 3842803 h 6199726"/>
                <a:gd name="connsiteX18" fmla="*/ 3006290 w 5426208"/>
                <a:gd name="connsiteY18" fmla="*/ 2973071 h 6199726"/>
                <a:gd name="connsiteX19" fmla="*/ 2428547 w 5426208"/>
                <a:gd name="connsiteY19" fmla="*/ 1604521 h 6199726"/>
                <a:gd name="connsiteX20" fmla="*/ 2042048 w 5426208"/>
                <a:gd name="connsiteY20" fmla="*/ 680694 h 6199726"/>
                <a:gd name="connsiteX21" fmla="*/ 1976061 w 5426208"/>
                <a:gd name="connsiteY21" fmla="*/ 237634 h 6199726"/>
                <a:gd name="connsiteX22" fmla="*/ 1853512 w 5426208"/>
                <a:gd name="connsiteY22" fmla="*/ 1964 h 6199726"/>
                <a:gd name="connsiteX23" fmla="*/ 1674403 w 5426208"/>
                <a:gd name="connsiteY23" fmla="*/ 360183 h 6199726"/>
                <a:gd name="connsiteX24" fmla="*/ 1504721 w 5426208"/>
                <a:gd name="connsiteY24" fmla="*/ 1415985 h 6199726"/>
                <a:gd name="connsiteX25" fmla="*/ 1919500 w 5426208"/>
                <a:gd name="connsiteY25" fmla="*/ 2745164 h 6199726"/>
                <a:gd name="connsiteX26" fmla="*/ 2525505 w 5426208"/>
                <a:gd name="connsiteY26" fmla="*/ 3885807 h 6199726"/>
                <a:gd name="connsiteX27" fmla="*/ 2343706 w 5426208"/>
                <a:gd name="connsiteY27" fmla="*/ 3734978 h 6199726"/>
                <a:gd name="connsiteX28" fmla="*/ 1259624 w 5426208"/>
                <a:gd name="connsiteY28" fmla="*/ 2566055 h 6199726"/>
                <a:gd name="connsiteX29" fmla="*/ 760003 w 5426208"/>
                <a:gd name="connsiteY29" fmla="*/ 2019300 h 6199726"/>
                <a:gd name="connsiteX30" fmla="*/ 213248 w 5426208"/>
                <a:gd name="connsiteY30" fmla="*/ 1510253 h 6199726"/>
                <a:gd name="connsiteX31" fmla="*/ 213248 w 5426208"/>
                <a:gd name="connsiteY31" fmla="*/ 1642228 h 6199726"/>
                <a:gd name="connsiteX32" fmla="*/ 694015 w 5426208"/>
                <a:gd name="connsiteY32" fmla="*/ 2980834 h 6199726"/>
                <a:gd name="connsiteX33" fmla="*/ 1287904 w 5426208"/>
                <a:gd name="connsiteY33" fmla="*/ 4102624 h 6199726"/>
                <a:gd name="connsiteX34" fmla="*/ 2042048 w 5426208"/>
                <a:gd name="connsiteY34" fmla="*/ 4715366 h 6199726"/>
                <a:gd name="connsiteX35" fmla="*/ 2771689 w 5426208"/>
                <a:gd name="connsiteY35" fmla="*/ 5012089 h 6199726"/>
                <a:gd name="connsiteX36" fmla="*/ 2258473 w 5426208"/>
                <a:gd name="connsiteY36" fmla="*/ 5048142 h 6199726"/>
                <a:gd name="connsiteX37" fmla="*/ 1485802 w 5426208"/>
                <a:gd name="connsiteY37" fmla="*/ 4878460 h 6199726"/>
                <a:gd name="connsiteX38" fmla="*/ 760003 w 5426208"/>
                <a:gd name="connsiteY38" fmla="*/ 4187465 h 6199726"/>
                <a:gd name="connsiteX39" fmla="*/ 260382 w 5426208"/>
                <a:gd name="connsiteY39" fmla="*/ 3291919 h 6199726"/>
                <a:gd name="connsiteX40" fmla="*/ 5859 w 5426208"/>
                <a:gd name="connsiteY40" fmla="*/ 2924273 h 6199726"/>
                <a:gd name="connsiteX41" fmla="*/ 109554 w 5426208"/>
                <a:gd name="connsiteY41" fmla="*/ 3518162 h 6199726"/>
                <a:gd name="connsiteX42" fmla="*/ 420638 w 5426208"/>
                <a:gd name="connsiteY42" fmla="*/ 4922756 h 6199726"/>
                <a:gd name="connsiteX43" fmla="*/ 910832 w 5426208"/>
                <a:gd name="connsiteY43" fmla="*/ 5544925 h 6199726"/>
                <a:gd name="connsiteX44" fmla="*/ 1523574 w 5426208"/>
                <a:gd name="connsiteY44" fmla="*/ 5761741 h 6199726"/>
                <a:gd name="connsiteX45" fmla="*/ 2336968 w 5426208"/>
                <a:gd name="connsiteY45" fmla="*/ 5729895 h 6199726"/>
                <a:gd name="connsiteX46" fmla="*/ 3483886 w 5426208"/>
                <a:gd name="connsiteY46" fmla="*/ 5540090 h 6199726"/>
                <a:gd name="connsiteX47" fmla="*/ 3704096 w 5426208"/>
                <a:gd name="connsiteY47" fmla="*/ 5581363 h 6199726"/>
                <a:gd name="connsiteX48" fmla="*/ 3506134 w 5426208"/>
                <a:gd name="connsiteY48" fmla="*/ 6199726 h 6199726"/>
                <a:gd name="connsiteX0" fmla="*/ 4469964 w 5426208"/>
                <a:gd name="connsiteY0" fmla="*/ 6067991 h 6199726"/>
                <a:gd name="connsiteX1" fmla="*/ 4204745 w 5426208"/>
                <a:gd name="connsiteY1" fmla="*/ 5516795 h 6199726"/>
                <a:gd name="connsiteX2" fmla="*/ 4281733 w 5426208"/>
                <a:gd name="connsiteY2" fmla="*/ 5237444 h 6199726"/>
                <a:gd name="connsiteX3" fmla="*/ 4631881 w 5426208"/>
                <a:gd name="connsiteY3" fmla="*/ 4847191 h 6199726"/>
                <a:gd name="connsiteX4" fmla="*/ 5058626 w 5426208"/>
                <a:gd name="connsiteY4" fmla="*/ 3800966 h 6199726"/>
                <a:gd name="connsiteX5" fmla="*/ 5416844 w 5426208"/>
                <a:gd name="connsiteY5" fmla="*/ 2735737 h 6199726"/>
                <a:gd name="connsiteX6" fmla="*/ 5253752 w 5426208"/>
                <a:gd name="connsiteY6" fmla="*/ 2747937 h 6199726"/>
                <a:gd name="connsiteX7" fmla="*/ 4553133 w 5426208"/>
                <a:gd name="connsiteY7" fmla="*/ 3267454 h 6199726"/>
                <a:gd name="connsiteX8" fmla="*/ 3980892 w 5426208"/>
                <a:gd name="connsiteY8" fmla="*/ 4210607 h 6199726"/>
                <a:gd name="connsiteX9" fmla="*/ 3897197 w 5426208"/>
                <a:gd name="connsiteY9" fmla="*/ 3571203 h 6199726"/>
                <a:gd name="connsiteX10" fmla="*/ 4150946 w 5426208"/>
                <a:gd name="connsiteY10" fmla="*/ 2009873 h 6199726"/>
                <a:gd name="connsiteX11" fmla="*/ 4347694 w 5426208"/>
                <a:gd name="connsiteY11" fmla="*/ 1408876 h 6199726"/>
                <a:gd name="connsiteX12" fmla="*/ 4596120 w 5426208"/>
                <a:gd name="connsiteY12" fmla="*/ 925301 h 6199726"/>
                <a:gd name="connsiteX13" fmla="*/ 4049958 w 5426208"/>
                <a:gd name="connsiteY13" fmla="*/ 1199168 h 6199726"/>
                <a:gd name="connsiteX14" fmla="*/ 3408935 w 5426208"/>
                <a:gd name="connsiteY14" fmla="*/ 2349238 h 6199726"/>
                <a:gd name="connsiteX15" fmla="*/ 3287203 w 5426208"/>
                <a:gd name="connsiteY15" fmla="*/ 3409262 h 6199726"/>
                <a:gd name="connsiteX16" fmla="*/ 3292845 w 5426208"/>
                <a:gd name="connsiteY16" fmla="*/ 4093197 h 6199726"/>
                <a:gd name="connsiteX17" fmla="*/ 3192806 w 5426208"/>
                <a:gd name="connsiteY17" fmla="*/ 3842803 h 6199726"/>
                <a:gd name="connsiteX18" fmla="*/ 3006290 w 5426208"/>
                <a:gd name="connsiteY18" fmla="*/ 2973071 h 6199726"/>
                <a:gd name="connsiteX19" fmla="*/ 2428547 w 5426208"/>
                <a:gd name="connsiteY19" fmla="*/ 1604521 h 6199726"/>
                <a:gd name="connsiteX20" fmla="*/ 2042048 w 5426208"/>
                <a:gd name="connsiteY20" fmla="*/ 680694 h 6199726"/>
                <a:gd name="connsiteX21" fmla="*/ 1976061 w 5426208"/>
                <a:gd name="connsiteY21" fmla="*/ 237634 h 6199726"/>
                <a:gd name="connsiteX22" fmla="*/ 1853512 w 5426208"/>
                <a:gd name="connsiteY22" fmla="*/ 1964 h 6199726"/>
                <a:gd name="connsiteX23" fmla="*/ 1674403 w 5426208"/>
                <a:gd name="connsiteY23" fmla="*/ 360183 h 6199726"/>
                <a:gd name="connsiteX24" fmla="*/ 1504721 w 5426208"/>
                <a:gd name="connsiteY24" fmla="*/ 1415985 h 6199726"/>
                <a:gd name="connsiteX25" fmla="*/ 1919500 w 5426208"/>
                <a:gd name="connsiteY25" fmla="*/ 2745164 h 6199726"/>
                <a:gd name="connsiteX26" fmla="*/ 2525505 w 5426208"/>
                <a:gd name="connsiteY26" fmla="*/ 3885807 h 6199726"/>
                <a:gd name="connsiteX27" fmla="*/ 2343706 w 5426208"/>
                <a:gd name="connsiteY27" fmla="*/ 3734978 h 6199726"/>
                <a:gd name="connsiteX28" fmla="*/ 1259624 w 5426208"/>
                <a:gd name="connsiteY28" fmla="*/ 2566055 h 6199726"/>
                <a:gd name="connsiteX29" fmla="*/ 760003 w 5426208"/>
                <a:gd name="connsiteY29" fmla="*/ 2019300 h 6199726"/>
                <a:gd name="connsiteX30" fmla="*/ 213248 w 5426208"/>
                <a:gd name="connsiteY30" fmla="*/ 1510253 h 6199726"/>
                <a:gd name="connsiteX31" fmla="*/ 213248 w 5426208"/>
                <a:gd name="connsiteY31" fmla="*/ 1642228 h 6199726"/>
                <a:gd name="connsiteX32" fmla="*/ 694015 w 5426208"/>
                <a:gd name="connsiteY32" fmla="*/ 2980834 h 6199726"/>
                <a:gd name="connsiteX33" fmla="*/ 1287904 w 5426208"/>
                <a:gd name="connsiteY33" fmla="*/ 4102624 h 6199726"/>
                <a:gd name="connsiteX34" fmla="*/ 2042048 w 5426208"/>
                <a:gd name="connsiteY34" fmla="*/ 4715366 h 6199726"/>
                <a:gd name="connsiteX35" fmla="*/ 2771689 w 5426208"/>
                <a:gd name="connsiteY35" fmla="*/ 5012089 h 6199726"/>
                <a:gd name="connsiteX36" fmla="*/ 2258473 w 5426208"/>
                <a:gd name="connsiteY36" fmla="*/ 5048142 h 6199726"/>
                <a:gd name="connsiteX37" fmla="*/ 1485802 w 5426208"/>
                <a:gd name="connsiteY37" fmla="*/ 4878460 h 6199726"/>
                <a:gd name="connsiteX38" fmla="*/ 760003 w 5426208"/>
                <a:gd name="connsiteY38" fmla="*/ 4187465 h 6199726"/>
                <a:gd name="connsiteX39" fmla="*/ 260382 w 5426208"/>
                <a:gd name="connsiteY39" fmla="*/ 3291919 h 6199726"/>
                <a:gd name="connsiteX40" fmla="*/ 5859 w 5426208"/>
                <a:gd name="connsiteY40" fmla="*/ 2924273 h 6199726"/>
                <a:gd name="connsiteX41" fmla="*/ 109554 w 5426208"/>
                <a:gd name="connsiteY41" fmla="*/ 3518162 h 6199726"/>
                <a:gd name="connsiteX42" fmla="*/ 420638 w 5426208"/>
                <a:gd name="connsiteY42" fmla="*/ 4922756 h 6199726"/>
                <a:gd name="connsiteX43" fmla="*/ 910832 w 5426208"/>
                <a:gd name="connsiteY43" fmla="*/ 5544925 h 6199726"/>
                <a:gd name="connsiteX44" fmla="*/ 1523574 w 5426208"/>
                <a:gd name="connsiteY44" fmla="*/ 5761741 h 6199726"/>
                <a:gd name="connsiteX45" fmla="*/ 2336968 w 5426208"/>
                <a:gd name="connsiteY45" fmla="*/ 5729895 h 6199726"/>
                <a:gd name="connsiteX46" fmla="*/ 3483886 w 5426208"/>
                <a:gd name="connsiteY46" fmla="*/ 5540090 h 6199726"/>
                <a:gd name="connsiteX47" fmla="*/ 3704096 w 5426208"/>
                <a:gd name="connsiteY47" fmla="*/ 5581363 h 6199726"/>
                <a:gd name="connsiteX48" fmla="*/ 3506134 w 5426208"/>
                <a:gd name="connsiteY48" fmla="*/ 6199726 h 6199726"/>
                <a:gd name="connsiteX0" fmla="*/ 4469964 w 5426208"/>
                <a:gd name="connsiteY0" fmla="*/ 6067991 h 6199726"/>
                <a:gd name="connsiteX1" fmla="*/ 4204745 w 5426208"/>
                <a:gd name="connsiteY1" fmla="*/ 5516795 h 6199726"/>
                <a:gd name="connsiteX2" fmla="*/ 4281733 w 5426208"/>
                <a:gd name="connsiteY2" fmla="*/ 5237444 h 6199726"/>
                <a:gd name="connsiteX3" fmla="*/ 4631881 w 5426208"/>
                <a:gd name="connsiteY3" fmla="*/ 4847191 h 6199726"/>
                <a:gd name="connsiteX4" fmla="*/ 5058626 w 5426208"/>
                <a:gd name="connsiteY4" fmla="*/ 3800966 h 6199726"/>
                <a:gd name="connsiteX5" fmla="*/ 5416844 w 5426208"/>
                <a:gd name="connsiteY5" fmla="*/ 2735737 h 6199726"/>
                <a:gd name="connsiteX6" fmla="*/ 5253752 w 5426208"/>
                <a:gd name="connsiteY6" fmla="*/ 2747937 h 6199726"/>
                <a:gd name="connsiteX7" fmla="*/ 4553133 w 5426208"/>
                <a:gd name="connsiteY7" fmla="*/ 3267454 h 6199726"/>
                <a:gd name="connsiteX8" fmla="*/ 3980892 w 5426208"/>
                <a:gd name="connsiteY8" fmla="*/ 4210607 h 6199726"/>
                <a:gd name="connsiteX9" fmla="*/ 3897197 w 5426208"/>
                <a:gd name="connsiteY9" fmla="*/ 3571203 h 6199726"/>
                <a:gd name="connsiteX10" fmla="*/ 4150946 w 5426208"/>
                <a:gd name="connsiteY10" fmla="*/ 2009873 h 6199726"/>
                <a:gd name="connsiteX11" fmla="*/ 4347694 w 5426208"/>
                <a:gd name="connsiteY11" fmla="*/ 1408876 h 6199726"/>
                <a:gd name="connsiteX12" fmla="*/ 4596120 w 5426208"/>
                <a:gd name="connsiteY12" fmla="*/ 925301 h 6199726"/>
                <a:gd name="connsiteX13" fmla="*/ 4049958 w 5426208"/>
                <a:gd name="connsiteY13" fmla="*/ 1199168 h 6199726"/>
                <a:gd name="connsiteX14" fmla="*/ 3488008 w 5426208"/>
                <a:gd name="connsiteY14" fmla="*/ 2315589 h 6199726"/>
                <a:gd name="connsiteX15" fmla="*/ 3287203 w 5426208"/>
                <a:gd name="connsiteY15" fmla="*/ 3409262 h 6199726"/>
                <a:gd name="connsiteX16" fmla="*/ 3292845 w 5426208"/>
                <a:gd name="connsiteY16" fmla="*/ 4093197 h 6199726"/>
                <a:gd name="connsiteX17" fmla="*/ 3192806 w 5426208"/>
                <a:gd name="connsiteY17" fmla="*/ 3842803 h 6199726"/>
                <a:gd name="connsiteX18" fmla="*/ 3006290 w 5426208"/>
                <a:gd name="connsiteY18" fmla="*/ 2973071 h 6199726"/>
                <a:gd name="connsiteX19" fmla="*/ 2428547 w 5426208"/>
                <a:gd name="connsiteY19" fmla="*/ 1604521 h 6199726"/>
                <a:gd name="connsiteX20" fmla="*/ 2042048 w 5426208"/>
                <a:gd name="connsiteY20" fmla="*/ 680694 h 6199726"/>
                <a:gd name="connsiteX21" fmla="*/ 1976061 w 5426208"/>
                <a:gd name="connsiteY21" fmla="*/ 237634 h 6199726"/>
                <a:gd name="connsiteX22" fmla="*/ 1853512 w 5426208"/>
                <a:gd name="connsiteY22" fmla="*/ 1964 h 6199726"/>
                <a:gd name="connsiteX23" fmla="*/ 1674403 w 5426208"/>
                <a:gd name="connsiteY23" fmla="*/ 360183 h 6199726"/>
                <a:gd name="connsiteX24" fmla="*/ 1504721 w 5426208"/>
                <a:gd name="connsiteY24" fmla="*/ 1415985 h 6199726"/>
                <a:gd name="connsiteX25" fmla="*/ 1919500 w 5426208"/>
                <a:gd name="connsiteY25" fmla="*/ 2745164 h 6199726"/>
                <a:gd name="connsiteX26" fmla="*/ 2525505 w 5426208"/>
                <a:gd name="connsiteY26" fmla="*/ 3885807 h 6199726"/>
                <a:gd name="connsiteX27" fmla="*/ 2343706 w 5426208"/>
                <a:gd name="connsiteY27" fmla="*/ 3734978 h 6199726"/>
                <a:gd name="connsiteX28" fmla="*/ 1259624 w 5426208"/>
                <a:gd name="connsiteY28" fmla="*/ 2566055 h 6199726"/>
                <a:gd name="connsiteX29" fmla="*/ 760003 w 5426208"/>
                <a:gd name="connsiteY29" fmla="*/ 2019300 h 6199726"/>
                <a:gd name="connsiteX30" fmla="*/ 213248 w 5426208"/>
                <a:gd name="connsiteY30" fmla="*/ 1510253 h 6199726"/>
                <a:gd name="connsiteX31" fmla="*/ 213248 w 5426208"/>
                <a:gd name="connsiteY31" fmla="*/ 1642228 h 6199726"/>
                <a:gd name="connsiteX32" fmla="*/ 694015 w 5426208"/>
                <a:gd name="connsiteY32" fmla="*/ 2980834 h 6199726"/>
                <a:gd name="connsiteX33" fmla="*/ 1287904 w 5426208"/>
                <a:gd name="connsiteY33" fmla="*/ 4102624 h 6199726"/>
                <a:gd name="connsiteX34" fmla="*/ 2042048 w 5426208"/>
                <a:gd name="connsiteY34" fmla="*/ 4715366 h 6199726"/>
                <a:gd name="connsiteX35" fmla="*/ 2771689 w 5426208"/>
                <a:gd name="connsiteY35" fmla="*/ 5012089 h 6199726"/>
                <a:gd name="connsiteX36" fmla="*/ 2258473 w 5426208"/>
                <a:gd name="connsiteY36" fmla="*/ 5048142 h 6199726"/>
                <a:gd name="connsiteX37" fmla="*/ 1485802 w 5426208"/>
                <a:gd name="connsiteY37" fmla="*/ 4878460 h 6199726"/>
                <a:gd name="connsiteX38" fmla="*/ 760003 w 5426208"/>
                <a:gd name="connsiteY38" fmla="*/ 4187465 h 6199726"/>
                <a:gd name="connsiteX39" fmla="*/ 260382 w 5426208"/>
                <a:gd name="connsiteY39" fmla="*/ 3291919 h 6199726"/>
                <a:gd name="connsiteX40" fmla="*/ 5859 w 5426208"/>
                <a:gd name="connsiteY40" fmla="*/ 2924273 h 6199726"/>
                <a:gd name="connsiteX41" fmla="*/ 109554 w 5426208"/>
                <a:gd name="connsiteY41" fmla="*/ 3518162 h 6199726"/>
                <a:gd name="connsiteX42" fmla="*/ 420638 w 5426208"/>
                <a:gd name="connsiteY42" fmla="*/ 4922756 h 6199726"/>
                <a:gd name="connsiteX43" fmla="*/ 910832 w 5426208"/>
                <a:gd name="connsiteY43" fmla="*/ 5544925 h 6199726"/>
                <a:gd name="connsiteX44" fmla="*/ 1523574 w 5426208"/>
                <a:gd name="connsiteY44" fmla="*/ 5761741 h 6199726"/>
                <a:gd name="connsiteX45" fmla="*/ 2336968 w 5426208"/>
                <a:gd name="connsiteY45" fmla="*/ 5729895 h 6199726"/>
                <a:gd name="connsiteX46" fmla="*/ 3483886 w 5426208"/>
                <a:gd name="connsiteY46" fmla="*/ 5540090 h 6199726"/>
                <a:gd name="connsiteX47" fmla="*/ 3704096 w 5426208"/>
                <a:gd name="connsiteY47" fmla="*/ 5581363 h 6199726"/>
                <a:gd name="connsiteX48" fmla="*/ 3506134 w 5426208"/>
                <a:gd name="connsiteY48" fmla="*/ 6199726 h 6199726"/>
                <a:gd name="connsiteX0" fmla="*/ 4469964 w 5426208"/>
                <a:gd name="connsiteY0" fmla="*/ 6067991 h 6199726"/>
                <a:gd name="connsiteX1" fmla="*/ 4204745 w 5426208"/>
                <a:gd name="connsiteY1" fmla="*/ 5516795 h 6199726"/>
                <a:gd name="connsiteX2" fmla="*/ 4281733 w 5426208"/>
                <a:gd name="connsiteY2" fmla="*/ 5237444 h 6199726"/>
                <a:gd name="connsiteX3" fmla="*/ 4631881 w 5426208"/>
                <a:gd name="connsiteY3" fmla="*/ 4847191 h 6199726"/>
                <a:gd name="connsiteX4" fmla="*/ 5058626 w 5426208"/>
                <a:gd name="connsiteY4" fmla="*/ 3800966 h 6199726"/>
                <a:gd name="connsiteX5" fmla="*/ 5416844 w 5426208"/>
                <a:gd name="connsiteY5" fmla="*/ 2735737 h 6199726"/>
                <a:gd name="connsiteX6" fmla="*/ 5253752 w 5426208"/>
                <a:gd name="connsiteY6" fmla="*/ 2747937 h 6199726"/>
                <a:gd name="connsiteX7" fmla="*/ 4553133 w 5426208"/>
                <a:gd name="connsiteY7" fmla="*/ 3267454 h 6199726"/>
                <a:gd name="connsiteX8" fmla="*/ 3980892 w 5426208"/>
                <a:gd name="connsiteY8" fmla="*/ 4210607 h 6199726"/>
                <a:gd name="connsiteX9" fmla="*/ 3897197 w 5426208"/>
                <a:gd name="connsiteY9" fmla="*/ 3571203 h 6199726"/>
                <a:gd name="connsiteX10" fmla="*/ 4150946 w 5426208"/>
                <a:gd name="connsiteY10" fmla="*/ 2009873 h 6199726"/>
                <a:gd name="connsiteX11" fmla="*/ 4347694 w 5426208"/>
                <a:gd name="connsiteY11" fmla="*/ 1408876 h 6199726"/>
                <a:gd name="connsiteX12" fmla="*/ 4596120 w 5426208"/>
                <a:gd name="connsiteY12" fmla="*/ 925301 h 6199726"/>
                <a:gd name="connsiteX13" fmla="*/ 4049958 w 5426208"/>
                <a:gd name="connsiteY13" fmla="*/ 1199168 h 6199726"/>
                <a:gd name="connsiteX14" fmla="*/ 3488008 w 5426208"/>
                <a:gd name="connsiteY14" fmla="*/ 2315589 h 6199726"/>
                <a:gd name="connsiteX15" fmla="*/ 3287203 w 5426208"/>
                <a:gd name="connsiteY15" fmla="*/ 3409262 h 6199726"/>
                <a:gd name="connsiteX16" fmla="*/ 3292845 w 5426208"/>
                <a:gd name="connsiteY16" fmla="*/ 4093197 h 6199726"/>
                <a:gd name="connsiteX17" fmla="*/ 3192806 w 5426208"/>
                <a:gd name="connsiteY17" fmla="*/ 3842803 h 6199726"/>
                <a:gd name="connsiteX18" fmla="*/ 3006290 w 5426208"/>
                <a:gd name="connsiteY18" fmla="*/ 2973071 h 6199726"/>
                <a:gd name="connsiteX19" fmla="*/ 2391566 w 5426208"/>
                <a:gd name="connsiteY19" fmla="*/ 1651865 h 6199726"/>
                <a:gd name="connsiteX20" fmla="*/ 2042048 w 5426208"/>
                <a:gd name="connsiteY20" fmla="*/ 680694 h 6199726"/>
                <a:gd name="connsiteX21" fmla="*/ 1976061 w 5426208"/>
                <a:gd name="connsiteY21" fmla="*/ 237634 h 6199726"/>
                <a:gd name="connsiteX22" fmla="*/ 1853512 w 5426208"/>
                <a:gd name="connsiteY22" fmla="*/ 1964 h 6199726"/>
                <a:gd name="connsiteX23" fmla="*/ 1674403 w 5426208"/>
                <a:gd name="connsiteY23" fmla="*/ 360183 h 6199726"/>
                <a:gd name="connsiteX24" fmla="*/ 1504721 w 5426208"/>
                <a:gd name="connsiteY24" fmla="*/ 1415985 h 6199726"/>
                <a:gd name="connsiteX25" fmla="*/ 1919500 w 5426208"/>
                <a:gd name="connsiteY25" fmla="*/ 2745164 h 6199726"/>
                <a:gd name="connsiteX26" fmla="*/ 2525505 w 5426208"/>
                <a:gd name="connsiteY26" fmla="*/ 3885807 h 6199726"/>
                <a:gd name="connsiteX27" fmla="*/ 2343706 w 5426208"/>
                <a:gd name="connsiteY27" fmla="*/ 3734978 h 6199726"/>
                <a:gd name="connsiteX28" fmla="*/ 1259624 w 5426208"/>
                <a:gd name="connsiteY28" fmla="*/ 2566055 h 6199726"/>
                <a:gd name="connsiteX29" fmla="*/ 760003 w 5426208"/>
                <a:gd name="connsiteY29" fmla="*/ 2019300 h 6199726"/>
                <a:gd name="connsiteX30" fmla="*/ 213248 w 5426208"/>
                <a:gd name="connsiteY30" fmla="*/ 1510253 h 6199726"/>
                <a:gd name="connsiteX31" fmla="*/ 213248 w 5426208"/>
                <a:gd name="connsiteY31" fmla="*/ 1642228 h 6199726"/>
                <a:gd name="connsiteX32" fmla="*/ 694015 w 5426208"/>
                <a:gd name="connsiteY32" fmla="*/ 2980834 h 6199726"/>
                <a:gd name="connsiteX33" fmla="*/ 1287904 w 5426208"/>
                <a:gd name="connsiteY33" fmla="*/ 4102624 h 6199726"/>
                <a:gd name="connsiteX34" fmla="*/ 2042048 w 5426208"/>
                <a:gd name="connsiteY34" fmla="*/ 4715366 h 6199726"/>
                <a:gd name="connsiteX35" fmla="*/ 2771689 w 5426208"/>
                <a:gd name="connsiteY35" fmla="*/ 5012089 h 6199726"/>
                <a:gd name="connsiteX36" fmla="*/ 2258473 w 5426208"/>
                <a:gd name="connsiteY36" fmla="*/ 5048142 h 6199726"/>
                <a:gd name="connsiteX37" fmla="*/ 1485802 w 5426208"/>
                <a:gd name="connsiteY37" fmla="*/ 4878460 h 6199726"/>
                <a:gd name="connsiteX38" fmla="*/ 760003 w 5426208"/>
                <a:gd name="connsiteY38" fmla="*/ 4187465 h 6199726"/>
                <a:gd name="connsiteX39" fmla="*/ 260382 w 5426208"/>
                <a:gd name="connsiteY39" fmla="*/ 3291919 h 6199726"/>
                <a:gd name="connsiteX40" fmla="*/ 5859 w 5426208"/>
                <a:gd name="connsiteY40" fmla="*/ 2924273 h 6199726"/>
                <a:gd name="connsiteX41" fmla="*/ 109554 w 5426208"/>
                <a:gd name="connsiteY41" fmla="*/ 3518162 h 6199726"/>
                <a:gd name="connsiteX42" fmla="*/ 420638 w 5426208"/>
                <a:gd name="connsiteY42" fmla="*/ 4922756 h 6199726"/>
                <a:gd name="connsiteX43" fmla="*/ 910832 w 5426208"/>
                <a:gd name="connsiteY43" fmla="*/ 5544925 h 6199726"/>
                <a:gd name="connsiteX44" fmla="*/ 1523574 w 5426208"/>
                <a:gd name="connsiteY44" fmla="*/ 5761741 h 6199726"/>
                <a:gd name="connsiteX45" fmla="*/ 2336968 w 5426208"/>
                <a:gd name="connsiteY45" fmla="*/ 5729895 h 6199726"/>
                <a:gd name="connsiteX46" fmla="*/ 3483886 w 5426208"/>
                <a:gd name="connsiteY46" fmla="*/ 5540090 h 6199726"/>
                <a:gd name="connsiteX47" fmla="*/ 3704096 w 5426208"/>
                <a:gd name="connsiteY47" fmla="*/ 5581363 h 6199726"/>
                <a:gd name="connsiteX48" fmla="*/ 3506134 w 5426208"/>
                <a:gd name="connsiteY48" fmla="*/ 6199726 h 6199726"/>
                <a:gd name="connsiteX0" fmla="*/ 4469964 w 5426208"/>
                <a:gd name="connsiteY0" fmla="*/ 6067991 h 6199726"/>
                <a:gd name="connsiteX1" fmla="*/ 4204745 w 5426208"/>
                <a:gd name="connsiteY1" fmla="*/ 5516795 h 6199726"/>
                <a:gd name="connsiteX2" fmla="*/ 4281733 w 5426208"/>
                <a:gd name="connsiteY2" fmla="*/ 5237444 h 6199726"/>
                <a:gd name="connsiteX3" fmla="*/ 4631881 w 5426208"/>
                <a:gd name="connsiteY3" fmla="*/ 4847191 h 6199726"/>
                <a:gd name="connsiteX4" fmla="*/ 5058626 w 5426208"/>
                <a:gd name="connsiteY4" fmla="*/ 3800966 h 6199726"/>
                <a:gd name="connsiteX5" fmla="*/ 5416844 w 5426208"/>
                <a:gd name="connsiteY5" fmla="*/ 2735737 h 6199726"/>
                <a:gd name="connsiteX6" fmla="*/ 5253752 w 5426208"/>
                <a:gd name="connsiteY6" fmla="*/ 2747937 h 6199726"/>
                <a:gd name="connsiteX7" fmla="*/ 4553133 w 5426208"/>
                <a:gd name="connsiteY7" fmla="*/ 3267454 h 6199726"/>
                <a:gd name="connsiteX8" fmla="*/ 3980892 w 5426208"/>
                <a:gd name="connsiteY8" fmla="*/ 4210607 h 6199726"/>
                <a:gd name="connsiteX9" fmla="*/ 3897197 w 5426208"/>
                <a:gd name="connsiteY9" fmla="*/ 3571203 h 6199726"/>
                <a:gd name="connsiteX10" fmla="*/ 4150946 w 5426208"/>
                <a:gd name="connsiteY10" fmla="*/ 2009873 h 6199726"/>
                <a:gd name="connsiteX11" fmla="*/ 4347694 w 5426208"/>
                <a:gd name="connsiteY11" fmla="*/ 1408876 h 6199726"/>
                <a:gd name="connsiteX12" fmla="*/ 4596120 w 5426208"/>
                <a:gd name="connsiteY12" fmla="*/ 925301 h 6199726"/>
                <a:gd name="connsiteX13" fmla="*/ 4049958 w 5426208"/>
                <a:gd name="connsiteY13" fmla="*/ 1199168 h 6199726"/>
                <a:gd name="connsiteX14" fmla="*/ 3488008 w 5426208"/>
                <a:gd name="connsiteY14" fmla="*/ 2315589 h 6199726"/>
                <a:gd name="connsiteX15" fmla="*/ 3287203 w 5426208"/>
                <a:gd name="connsiteY15" fmla="*/ 3409262 h 6199726"/>
                <a:gd name="connsiteX16" fmla="*/ 3292845 w 5426208"/>
                <a:gd name="connsiteY16" fmla="*/ 4093197 h 6199726"/>
                <a:gd name="connsiteX17" fmla="*/ 3192806 w 5426208"/>
                <a:gd name="connsiteY17" fmla="*/ 3842803 h 6199726"/>
                <a:gd name="connsiteX18" fmla="*/ 3006290 w 5426208"/>
                <a:gd name="connsiteY18" fmla="*/ 2973071 h 6199726"/>
                <a:gd name="connsiteX19" fmla="*/ 2391566 w 5426208"/>
                <a:gd name="connsiteY19" fmla="*/ 1651865 h 6199726"/>
                <a:gd name="connsiteX20" fmla="*/ 2042048 w 5426208"/>
                <a:gd name="connsiteY20" fmla="*/ 680694 h 6199726"/>
                <a:gd name="connsiteX21" fmla="*/ 1976061 w 5426208"/>
                <a:gd name="connsiteY21" fmla="*/ 237634 h 6199726"/>
                <a:gd name="connsiteX22" fmla="*/ 1853512 w 5426208"/>
                <a:gd name="connsiteY22" fmla="*/ 1964 h 6199726"/>
                <a:gd name="connsiteX23" fmla="*/ 1674403 w 5426208"/>
                <a:gd name="connsiteY23" fmla="*/ 360183 h 6199726"/>
                <a:gd name="connsiteX24" fmla="*/ 1504721 w 5426208"/>
                <a:gd name="connsiteY24" fmla="*/ 1415985 h 6199726"/>
                <a:gd name="connsiteX25" fmla="*/ 1919500 w 5426208"/>
                <a:gd name="connsiteY25" fmla="*/ 2745164 h 6199726"/>
                <a:gd name="connsiteX26" fmla="*/ 2525505 w 5426208"/>
                <a:gd name="connsiteY26" fmla="*/ 3885807 h 6199726"/>
                <a:gd name="connsiteX27" fmla="*/ 2343706 w 5426208"/>
                <a:gd name="connsiteY27" fmla="*/ 3734978 h 6199726"/>
                <a:gd name="connsiteX28" fmla="*/ 1259624 w 5426208"/>
                <a:gd name="connsiteY28" fmla="*/ 2566055 h 6199726"/>
                <a:gd name="connsiteX29" fmla="*/ 760003 w 5426208"/>
                <a:gd name="connsiteY29" fmla="*/ 2019300 h 6199726"/>
                <a:gd name="connsiteX30" fmla="*/ 213248 w 5426208"/>
                <a:gd name="connsiteY30" fmla="*/ 1510253 h 6199726"/>
                <a:gd name="connsiteX31" fmla="*/ 213248 w 5426208"/>
                <a:gd name="connsiteY31" fmla="*/ 1642228 h 6199726"/>
                <a:gd name="connsiteX32" fmla="*/ 694015 w 5426208"/>
                <a:gd name="connsiteY32" fmla="*/ 2980834 h 6199726"/>
                <a:gd name="connsiteX33" fmla="*/ 1287904 w 5426208"/>
                <a:gd name="connsiteY33" fmla="*/ 4102624 h 6199726"/>
                <a:gd name="connsiteX34" fmla="*/ 2042048 w 5426208"/>
                <a:gd name="connsiteY34" fmla="*/ 4715366 h 6199726"/>
                <a:gd name="connsiteX35" fmla="*/ 2771689 w 5426208"/>
                <a:gd name="connsiteY35" fmla="*/ 5012089 h 6199726"/>
                <a:gd name="connsiteX36" fmla="*/ 2258473 w 5426208"/>
                <a:gd name="connsiteY36" fmla="*/ 5048142 h 6199726"/>
                <a:gd name="connsiteX37" fmla="*/ 1485802 w 5426208"/>
                <a:gd name="connsiteY37" fmla="*/ 4878460 h 6199726"/>
                <a:gd name="connsiteX38" fmla="*/ 760003 w 5426208"/>
                <a:gd name="connsiteY38" fmla="*/ 4187465 h 6199726"/>
                <a:gd name="connsiteX39" fmla="*/ 260382 w 5426208"/>
                <a:gd name="connsiteY39" fmla="*/ 3291919 h 6199726"/>
                <a:gd name="connsiteX40" fmla="*/ 5859 w 5426208"/>
                <a:gd name="connsiteY40" fmla="*/ 2924273 h 6199726"/>
                <a:gd name="connsiteX41" fmla="*/ 109554 w 5426208"/>
                <a:gd name="connsiteY41" fmla="*/ 3518162 h 6199726"/>
                <a:gd name="connsiteX42" fmla="*/ 420638 w 5426208"/>
                <a:gd name="connsiteY42" fmla="*/ 4922756 h 6199726"/>
                <a:gd name="connsiteX43" fmla="*/ 910832 w 5426208"/>
                <a:gd name="connsiteY43" fmla="*/ 5544925 h 6199726"/>
                <a:gd name="connsiteX44" fmla="*/ 1523574 w 5426208"/>
                <a:gd name="connsiteY44" fmla="*/ 5761741 h 6199726"/>
                <a:gd name="connsiteX45" fmla="*/ 2336968 w 5426208"/>
                <a:gd name="connsiteY45" fmla="*/ 5729895 h 6199726"/>
                <a:gd name="connsiteX46" fmla="*/ 3483886 w 5426208"/>
                <a:gd name="connsiteY46" fmla="*/ 5540090 h 6199726"/>
                <a:gd name="connsiteX47" fmla="*/ 3704096 w 5426208"/>
                <a:gd name="connsiteY47" fmla="*/ 5581363 h 6199726"/>
                <a:gd name="connsiteX48" fmla="*/ 3506134 w 5426208"/>
                <a:gd name="connsiteY48" fmla="*/ 6199726 h 6199726"/>
                <a:gd name="connsiteX0" fmla="*/ 4469964 w 5426208"/>
                <a:gd name="connsiteY0" fmla="*/ 6067991 h 6199726"/>
                <a:gd name="connsiteX1" fmla="*/ 4204745 w 5426208"/>
                <a:gd name="connsiteY1" fmla="*/ 5516795 h 6199726"/>
                <a:gd name="connsiteX2" fmla="*/ 4281733 w 5426208"/>
                <a:gd name="connsiteY2" fmla="*/ 5237444 h 6199726"/>
                <a:gd name="connsiteX3" fmla="*/ 4631881 w 5426208"/>
                <a:gd name="connsiteY3" fmla="*/ 4847191 h 6199726"/>
                <a:gd name="connsiteX4" fmla="*/ 5058626 w 5426208"/>
                <a:gd name="connsiteY4" fmla="*/ 3800966 h 6199726"/>
                <a:gd name="connsiteX5" fmla="*/ 5416844 w 5426208"/>
                <a:gd name="connsiteY5" fmla="*/ 2735737 h 6199726"/>
                <a:gd name="connsiteX6" fmla="*/ 5253752 w 5426208"/>
                <a:gd name="connsiteY6" fmla="*/ 2747937 h 6199726"/>
                <a:gd name="connsiteX7" fmla="*/ 4553133 w 5426208"/>
                <a:gd name="connsiteY7" fmla="*/ 3267454 h 6199726"/>
                <a:gd name="connsiteX8" fmla="*/ 3980892 w 5426208"/>
                <a:gd name="connsiteY8" fmla="*/ 4210607 h 6199726"/>
                <a:gd name="connsiteX9" fmla="*/ 3897197 w 5426208"/>
                <a:gd name="connsiteY9" fmla="*/ 3571203 h 6199726"/>
                <a:gd name="connsiteX10" fmla="*/ 4150946 w 5426208"/>
                <a:gd name="connsiteY10" fmla="*/ 2009873 h 6199726"/>
                <a:gd name="connsiteX11" fmla="*/ 4347694 w 5426208"/>
                <a:gd name="connsiteY11" fmla="*/ 1408876 h 6199726"/>
                <a:gd name="connsiteX12" fmla="*/ 4596120 w 5426208"/>
                <a:gd name="connsiteY12" fmla="*/ 925301 h 6199726"/>
                <a:gd name="connsiteX13" fmla="*/ 4049958 w 5426208"/>
                <a:gd name="connsiteY13" fmla="*/ 1199168 h 6199726"/>
                <a:gd name="connsiteX14" fmla="*/ 3488008 w 5426208"/>
                <a:gd name="connsiteY14" fmla="*/ 2315589 h 6199726"/>
                <a:gd name="connsiteX15" fmla="*/ 3287203 w 5426208"/>
                <a:gd name="connsiteY15" fmla="*/ 3409262 h 6199726"/>
                <a:gd name="connsiteX16" fmla="*/ 3292845 w 5426208"/>
                <a:gd name="connsiteY16" fmla="*/ 4093197 h 6199726"/>
                <a:gd name="connsiteX17" fmla="*/ 3192806 w 5426208"/>
                <a:gd name="connsiteY17" fmla="*/ 3842803 h 6199726"/>
                <a:gd name="connsiteX18" fmla="*/ 3006290 w 5426208"/>
                <a:gd name="connsiteY18" fmla="*/ 2973071 h 6199726"/>
                <a:gd name="connsiteX19" fmla="*/ 2391566 w 5426208"/>
                <a:gd name="connsiteY19" fmla="*/ 1651865 h 6199726"/>
                <a:gd name="connsiteX20" fmla="*/ 2042048 w 5426208"/>
                <a:gd name="connsiteY20" fmla="*/ 680694 h 6199726"/>
                <a:gd name="connsiteX21" fmla="*/ 1976061 w 5426208"/>
                <a:gd name="connsiteY21" fmla="*/ 237634 h 6199726"/>
                <a:gd name="connsiteX22" fmla="*/ 1853512 w 5426208"/>
                <a:gd name="connsiteY22" fmla="*/ 1964 h 6199726"/>
                <a:gd name="connsiteX23" fmla="*/ 1674403 w 5426208"/>
                <a:gd name="connsiteY23" fmla="*/ 360183 h 6199726"/>
                <a:gd name="connsiteX24" fmla="*/ 1504721 w 5426208"/>
                <a:gd name="connsiteY24" fmla="*/ 1415985 h 6199726"/>
                <a:gd name="connsiteX25" fmla="*/ 1919500 w 5426208"/>
                <a:gd name="connsiteY25" fmla="*/ 2745164 h 6199726"/>
                <a:gd name="connsiteX26" fmla="*/ 2525505 w 5426208"/>
                <a:gd name="connsiteY26" fmla="*/ 3885807 h 6199726"/>
                <a:gd name="connsiteX27" fmla="*/ 2343706 w 5426208"/>
                <a:gd name="connsiteY27" fmla="*/ 3734978 h 6199726"/>
                <a:gd name="connsiteX28" fmla="*/ 1259624 w 5426208"/>
                <a:gd name="connsiteY28" fmla="*/ 2566055 h 6199726"/>
                <a:gd name="connsiteX29" fmla="*/ 760003 w 5426208"/>
                <a:gd name="connsiteY29" fmla="*/ 2019300 h 6199726"/>
                <a:gd name="connsiteX30" fmla="*/ 213248 w 5426208"/>
                <a:gd name="connsiteY30" fmla="*/ 1510253 h 6199726"/>
                <a:gd name="connsiteX31" fmla="*/ 213248 w 5426208"/>
                <a:gd name="connsiteY31" fmla="*/ 1642228 h 6199726"/>
                <a:gd name="connsiteX32" fmla="*/ 694015 w 5426208"/>
                <a:gd name="connsiteY32" fmla="*/ 2980834 h 6199726"/>
                <a:gd name="connsiteX33" fmla="*/ 1287904 w 5426208"/>
                <a:gd name="connsiteY33" fmla="*/ 4102624 h 6199726"/>
                <a:gd name="connsiteX34" fmla="*/ 2042048 w 5426208"/>
                <a:gd name="connsiteY34" fmla="*/ 4715366 h 6199726"/>
                <a:gd name="connsiteX35" fmla="*/ 2771689 w 5426208"/>
                <a:gd name="connsiteY35" fmla="*/ 5012089 h 6199726"/>
                <a:gd name="connsiteX36" fmla="*/ 2258473 w 5426208"/>
                <a:gd name="connsiteY36" fmla="*/ 5048142 h 6199726"/>
                <a:gd name="connsiteX37" fmla="*/ 1485802 w 5426208"/>
                <a:gd name="connsiteY37" fmla="*/ 4878460 h 6199726"/>
                <a:gd name="connsiteX38" fmla="*/ 760003 w 5426208"/>
                <a:gd name="connsiteY38" fmla="*/ 4187465 h 6199726"/>
                <a:gd name="connsiteX39" fmla="*/ 260382 w 5426208"/>
                <a:gd name="connsiteY39" fmla="*/ 3291919 h 6199726"/>
                <a:gd name="connsiteX40" fmla="*/ 5859 w 5426208"/>
                <a:gd name="connsiteY40" fmla="*/ 2924273 h 6199726"/>
                <a:gd name="connsiteX41" fmla="*/ 109554 w 5426208"/>
                <a:gd name="connsiteY41" fmla="*/ 3518162 h 6199726"/>
                <a:gd name="connsiteX42" fmla="*/ 420638 w 5426208"/>
                <a:gd name="connsiteY42" fmla="*/ 4922756 h 6199726"/>
                <a:gd name="connsiteX43" fmla="*/ 967661 w 5426208"/>
                <a:gd name="connsiteY43" fmla="*/ 5506207 h 6199726"/>
                <a:gd name="connsiteX44" fmla="*/ 1523574 w 5426208"/>
                <a:gd name="connsiteY44" fmla="*/ 5761741 h 6199726"/>
                <a:gd name="connsiteX45" fmla="*/ 2336968 w 5426208"/>
                <a:gd name="connsiteY45" fmla="*/ 5729895 h 6199726"/>
                <a:gd name="connsiteX46" fmla="*/ 3483886 w 5426208"/>
                <a:gd name="connsiteY46" fmla="*/ 5540090 h 6199726"/>
                <a:gd name="connsiteX47" fmla="*/ 3704096 w 5426208"/>
                <a:gd name="connsiteY47" fmla="*/ 5581363 h 6199726"/>
                <a:gd name="connsiteX48" fmla="*/ 3506134 w 5426208"/>
                <a:gd name="connsiteY48" fmla="*/ 6199726 h 6199726"/>
                <a:gd name="connsiteX0" fmla="*/ 4469964 w 5426208"/>
                <a:gd name="connsiteY0" fmla="*/ 6067991 h 6199726"/>
                <a:gd name="connsiteX1" fmla="*/ 4204745 w 5426208"/>
                <a:gd name="connsiteY1" fmla="*/ 5516795 h 6199726"/>
                <a:gd name="connsiteX2" fmla="*/ 4281733 w 5426208"/>
                <a:gd name="connsiteY2" fmla="*/ 5237444 h 6199726"/>
                <a:gd name="connsiteX3" fmla="*/ 4631881 w 5426208"/>
                <a:gd name="connsiteY3" fmla="*/ 4847191 h 6199726"/>
                <a:gd name="connsiteX4" fmla="*/ 5058626 w 5426208"/>
                <a:gd name="connsiteY4" fmla="*/ 3800966 h 6199726"/>
                <a:gd name="connsiteX5" fmla="*/ 5416844 w 5426208"/>
                <a:gd name="connsiteY5" fmla="*/ 2735737 h 6199726"/>
                <a:gd name="connsiteX6" fmla="*/ 5253752 w 5426208"/>
                <a:gd name="connsiteY6" fmla="*/ 2747937 h 6199726"/>
                <a:gd name="connsiteX7" fmla="*/ 4553133 w 5426208"/>
                <a:gd name="connsiteY7" fmla="*/ 3267454 h 6199726"/>
                <a:gd name="connsiteX8" fmla="*/ 3980892 w 5426208"/>
                <a:gd name="connsiteY8" fmla="*/ 4210607 h 6199726"/>
                <a:gd name="connsiteX9" fmla="*/ 3897197 w 5426208"/>
                <a:gd name="connsiteY9" fmla="*/ 3571203 h 6199726"/>
                <a:gd name="connsiteX10" fmla="*/ 4150946 w 5426208"/>
                <a:gd name="connsiteY10" fmla="*/ 2009873 h 6199726"/>
                <a:gd name="connsiteX11" fmla="*/ 4347694 w 5426208"/>
                <a:gd name="connsiteY11" fmla="*/ 1408876 h 6199726"/>
                <a:gd name="connsiteX12" fmla="*/ 4596120 w 5426208"/>
                <a:gd name="connsiteY12" fmla="*/ 925301 h 6199726"/>
                <a:gd name="connsiteX13" fmla="*/ 4049958 w 5426208"/>
                <a:gd name="connsiteY13" fmla="*/ 1199168 h 6199726"/>
                <a:gd name="connsiteX14" fmla="*/ 3488008 w 5426208"/>
                <a:gd name="connsiteY14" fmla="*/ 2315589 h 6199726"/>
                <a:gd name="connsiteX15" fmla="*/ 3287203 w 5426208"/>
                <a:gd name="connsiteY15" fmla="*/ 3409262 h 6199726"/>
                <a:gd name="connsiteX16" fmla="*/ 3292845 w 5426208"/>
                <a:gd name="connsiteY16" fmla="*/ 4093197 h 6199726"/>
                <a:gd name="connsiteX17" fmla="*/ 3192806 w 5426208"/>
                <a:gd name="connsiteY17" fmla="*/ 3842803 h 6199726"/>
                <a:gd name="connsiteX18" fmla="*/ 3006290 w 5426208"/>
                <a:gd name="connsiteY18" fmla="*/ 2973071 h 6199726"/>
                <a:gd name="connsiteX19" fmla="*/ 2391566 w 5426208"/>
                <a:gd name="connsiteY19" fmla="*/ 1651865 h 6199726"/>
                <a:gd name="connsiteX20" fmla="*/ 2042048 w 5426208"/>
                <a:gd name="connsiteY20" fmla="*/ 680694 h 6199726"/>
                <a:gd name="connsiteX21" fmla="*/ 1976061 w 5426208"/>
                <a:gd name="connsiteY21" fmla="*/ 237634 h 6199726"/>
                <a:gd name="connsiteX22" fmla="*/ 1853512 w 5426208"/>
                <a:gd name="connsiteY22" fmla="*/ 1964 h 6199726"/>
                <a:gd name="connsiteX23" fmla="*/ 1674403 w 5426208"/>
                <a:gd name="connsiteY23" fmla="*/ 360183 h 6199726"/>
                <a:gd name="connsiteX24" fmla="*/ 1504721 w 5426208"/>
                <a:gd name="connsiteY24" fmla="*/ 1415985 h 6199726"/>
                <a:gd name="connsiteX25" fmla="*/ 1919500 w 5426208"/>
                <a:gd name="connsiteY25" fmla="*/ 2745164 h 6199726"/>
                <a:gd name="connsiteX26" fmla="*/ 2525505 w 5426208"/>
                <a:gd name="connsiteY26" fmla="*/ 3885807 h 6199726"/>
                <a:gd name="connsiteX27" fmla="*/ 2343706 w 5426208"/>
                <a:gd name="connsiteY27" fmla="*/ 3734978 h 6199726"/>
                <a:gd name="connsiteX28" fmla="*/ 1259624 w 5426208"/>
                <a:gd name="connsiteY28" fmla="*/ 2566055 h 6199726"/>
                <a:gd name="connsiteX29" fmla="*/ 760003 w 5426208"/>
                <a:gd name="connsiteY29" fmla="*/ 2019300 h 6199726"/>
                <a:gd name="connsiteX30" fmla="*/ 213248 w 5426208"/>
                <a:gd name="connsiteY30" fmla="*/ 1510253 h 6199726"/>
                <a:gd name="connsiteX31" fmla="*/ 213248 w 5426208"/>
                <a:gd name="connsiteY31" fmla="*/ 1642228 h 6199726"/>
                <a:gd name="connsiteX32" fmla="*/ 694015 w 5426208"/>
                <a:gd name="connsiteY32" fmla="*/ 2980834 h 6199726"/>
                <a:gd name="connsiteX33" fmla="*/ 1287904 w 5426208"/>
                <a:gd name="connsiteY33" fmla="*/ 4102624 h 6199726"/>
                <a:gd name="connsiteX34" fmla="*/ 2042048 w 5426208"/>
                <a:gd name="connsiteY34" fmla="*/ 4715366 h 6199726"/>
                <a:gd name="connsiteX35" fmla="*/ 2771689 w 5426208"/>
                <a:gd name="connsiteY35" fmla="*/ 5012089 h 6199726"/>
                <a:gd name="connsiteX36" fmla="*/ 2258473 w 5426208"/>
                <a:gd name="connsiteY36" fmla="*/ 5048142 h 6199726"/>
                <a:gd name="connsiteX37" fmla="*/ 1485802 w 5426208"/>
                <a:gd name="connsiteY37" fmla="*/ 4878460 h 6199726"/>
                <a:gd name="connsiteX38" fmla="*/ 760003 w 5426208"/>
                <a:gd name="connsiteY38" fmla="*/ 4187465 h 6199726"/>
                <a:gd name="connsiteX39" fmla="*/ 260382 w 5426208"/>
                <a:gd name="connsiteY39" fmla="*/ 3291919 h 6199726"/>
                <a:gd name="connsiteX40" fmla="*/ 5859 w 5426208"/>
                <a:gd name="connsiteY40" fmla="*/ 2924273 h 6199726"/>
                <a:gd name="connsiteX41" fmla="*/ 109554 w 5426208"/>
                <a:gd name="connsiteY41" fmla="*/ 3518162 h 6199726"/>
                <a:gd name="connsiteX42" fmla="*/ 420638 w 5426208"/>
                <a:gd name="connsiteY42" fmla="*/ 4922756 h 6199726"/>
                <a:gd name="connsiteX43" fmla="*/ 967661 w 5426208"/>
                <a:gd name="connsiteY43" fmla="*/ 5506207 h 6199726"/>
                <a:gd name="connsiteX44" fmla="*/ 1523574 w 5426208"/>
                <a:gd name="connsiteY44" fmla="*/ 5761741 h 6199726"/>
                <a:gd name="connsiteX45" fmla="*/ 2336968 w 5426208"/>
                <a:gd name="connsiteY45" fmla="*/ 5729895 h 6199726"/>
                <a:gd name="connsiteX46" fmla="*/ 3483886 w 5426208"/>
                <a:gd name="connsiteY46" fmla="*/ 5540090 h 6199726"/>
                <a:gd name="connsiteX47" fmla="*/ 3704096 w 5426208"/>
                <a:gd name="connsiteY47" fmla="*/ 5581363 h 6199726"/>
                <a:gd name="connsiteX48" fmla="*/ 3506134 w 5426208"/>
                <a:gd name="connsiteY48" fmla="*/ 6199726 h 6199726"/>
                <a:gd name="connsiteX0" fmla="*/ 4469964 w 5426208"/>
                <a:gd name="connsiteY0" fmla="*/ 6067991 h 6199726"/>
                <a:gd name="connsiteX1" fmla="*/ 4204745 w 5426208"/>
                <a:gd name="connsiteY1" fmla="*/ 5516795 h 6199726"/>
                <a:gd name="connsiteX2" fmla="*/ 4281733 w 5426208"/>
                <a:gd name="connsiteY2" fmla="*/ 5237444 h 6199726"/>
                <a:gd name="connsiteX3" fmla="*/ 4631881 w 5426208"/>
                <a:gd name="connsiteY3" fmla="*/ 4847191 h 6199726"/>
                <a:gd name="connsiteX4" fmla="*/ 5058626 w 5426208"/>
                <a:gd name="connsiteY4" fmla="*/ 3800966 h 6199726"/>
                <a:gd name="connsiteX5" fmla="*/ 5416844 w 5426208"/>
                <a:gd name="connsiteY5" fmla="*/ 2735737 h 6199726"/>
                <a:gd name="connsiteX6" fmla="*/ 5253752 w 5426208"/>
                <a:gd name="connsiteY6" fmla="*/ 2747937 h 6199726"/>
                <a:gd name="connsiteX7" fmla="*/ 4553133 w 5426208"/>
                <a:gd name="connsiteY7" fmla="*/ 3267454 h 6199726"/>
                <a:gd name="connsiteX8" fmla="*/ 3980892 w 5426208"/>
                <a:gd name="connsiteY8" fmla="*/ 4210607 h 6199726"/>
                <a:gd name="connsiteX9" fmla="*/ 3897197 w 5426208"/>
                <a:gd name="connsiteY9" fmla="*/ 3571203 h 6199726"/>
                <a:gd name="connsiteX10" fmla="*/ 4150946 w 5426208"/>
                <a:gd name="connsiteY10" fmla="*/ 2009873 h 6199726"/>
                <a:gd name="connsiteX11" fmla="*/ 4347694 w 5426208"/>
                <a:gd name="connsiteY11" fmla="*/ 1408876 h 6199726"/>
                <a:gd name="connsiteX12" fmla="*/ 4596120 w 5426208"/>
                <a:gd name="connsiteY12" fmla="*/ 925301 h 6199726"/>
                <a:gd name="connsiteX13" fmla="*/ 4049958 w 5426208"/>
                <a:gd name="connsiteY13" fmla="*/ 1199168 h 6199726"/>
                <a:gd name="connsiteX14" fmla="*/ 3488008 w 5426208"/>
                <a:gd name="connsiteY14" fmla="*/ 2315589 h 6199726"/>
                <a:gd name="connsiteX15" fmla="*/ 3287203 w 5426208"/>
                <a:gd name="connsiteY15" fmla="*/ 3409262 h 6199726"/>
                <a:gd name="connsiteX16" fmla="*/ 3292845 w 5426208"/>
                <a:gd name="connsiteY16" fmla="*/ 4093197 h 6199726"/>
                <a:gd name="connsiteX17" fmla="*/ 3192806 w 5426208"/>
                <a:gd name="connsiteY17" fmla="*/ 3842803 h 6199726"/>
                <a:gd name="connsiteX18" fmla="*/ 3006290 w 5426208"/>
                <a:gd name="connsiteY18" fmla="*/ 2973071 h 6199726"/>
                <a:gd name="connsiteX19" fmla="*/ 2391566 w 5426208"/>
                <a:gd name="connsiteY19" fmla="*/ 1651865 h 6199726"/>
                <a:gd name="connsiteX20" fmla="*/ 2042048 w 5426208"/>
                <a:gd name="connsiteY20" fmla="*/ 680694 h 6199726"/>
                <a:gd name="connsiteX21" fmla="*/ 1976061 w 5426208"/>
                <a:gd name="connsiteY21" fmla="*/ 237634 h 6199726"/>
                <a:gd name="connsiteX22" fmla="*/ 1853512 w 5426208"/>
                <a:gd name="connsiteY22" fmla="*/ 1964 h 6199726"/>
                <a:gd name="connsiteX23" fmla="*/ 1674403 w 5426208"/>
                <a:gd name="connsiteY23" fmla="*/ 360183 h 6199726"/>
                <a:gd name="connsiteX24" fmla="*/ 1504721 w 5426208"/>
                <a:gd name="connsiteY24" fmla="*/ 1415985 h 6199726"/>
                <a:gd name="connsiteX25" fmla="*/ 1919500 w 5426208"/>
                <a:gd name="connsiteY25" fmla="*/ 2745164 h 6199726"/>
                <a:gd name="connsiteX26" fmla="*/ 2525505 w 5426208"/>
                <a:gd name="connsiteY26" fmla="*/ 3885807 h 6199726"/>
                <a:gd name="connsiteX27" fmla="*/ 2315002 w 5426208"/>
                <a:gd name="connsiteY27" fmla="*/ 3777648 h 6199726"/>
                <a:gd name="connsiteX28" fmla="*/ 1259624 w 5426208"/>
                <a:gd name="connsiteY28" fmla="*/ 2566055 h 6199726"/>
                <a:gd name="connsiteX29" fmla="*/ 760003 w 5426208"/>
                <a:gd name="connsiteY29" fmla="*/ 2019300 h 6199726"/>
                <a:gd name="connsiteX30" fmla="*/ 213248 w 5426208"/>
                <a:gd name="connsiteY30" fmla="*/ 1510253 h 6199726"/>
                <a:gd name="connsiteX31" fmla="*/ 213248 w 5426208"/>
                <a:gd name="connsiteY31" fmla="*/ 1642228 h 6199726"/>
                <a:gd name="connsiteX32" fmla="*/ 694015 w 5426208"/>
                <a:gd name="connsiteY32" fmla="*/ 2980834 h 6199726"/>
                <a:gd name="connsiteX33" fmla="*/ 1287904 w 5426208"/>
                <a:gd name="connsiteY33" fmla="*/ 4102624 h 6199726"/>
                <a:gd name="connsiteX34" fmla="*/ 2042048 w 5426208"/>
                <a:gd name="connsiteY34" fmla="*/ 4715366 h 6199726"/>
                <a:gd name="connsiteX35" fmla="*/ 2771689 w 5426208"/>
                <a:gd name="connsiteY35" fmla="*/ 5012089 h 6199726"/>
                <a:gd name="connsiteX36" fmla="*/ 2258473 w 5426208"/>
                <a:gd name="connsiteY36" fmla="*/ 5048142 h 6199726"/>
                <a:gd name="connsiteX37" fmla="*/ 1485802 w 5426208"/>
                <a:gd name="connsiteY37" fmla="*/ 4878460 h 6199726"/>
                <a:gd name="connsiteX38" fmla="*/ 760003 w 5426208"/>
                <a:gd name="connsiteY38" fmla="*/ 4187465 h 6199726"/>
                <a:gd name="connsiteX39" fmla="*/ 260382 w 5426208"/>
                <a:gd name="connsiteY39" fmla="*/ 3291919 h 6199726"/>
                <a:gd name="connsiteX40" fmla="*/ 5859 w 5426208"/>
                <a:gd name="connsiteY40" fmla="*/ 2924273 h 6199726"/>
                <a:gd name="connsiteX41" fmla="*/ 109554 w 5426208"/>
                <a:gd name="connsiteY41" fmla="*/ 3518162 h 6199726"/>
                <a:gd name="connsiteX42" fmla="*/ 420638 w 5426208"/>
                <a:gd name="connsiteY42" fmla="*/ 4922756 h 6199726"/>
                <a:gd name="connsiteX43" fmla="*/ 967661 w 5426208"/>
                <a:gd name="connsiteY43" fmla="*/ 5506207 h 6199726"/>
                <a:gd name="connsiteX44" fmla="*/ 1523574 w 5426208"/>
                <a:gd name="connsiteY44" fmla="*/ 5761741 h 6199726"/>
                <a:gd name="connsiteX45" fmla="*/ 2336968 w 5426208"/>
                <a:gd name="connsiteY45" fmla="*/ 5729895 h 6199726"/>
                <a:gd name="connsiteX46" fmla="*/ 3483886 w 5426208"/>
                <a:gd name="connsiteY46" fmla="*/ 5540090 h 6199726"/>
                <a:gd name="connsiteX47" fmla="*/ 3704096 w 5426208"/>
                <a:gd name="connsiteY47" fmla="*/ 5581363 h 6199726"/>
                <a:gd name="connsiteX48" fmla="*/ 3506134 w 5426208"/>
                <a:gd name="connsiteY48" fmla="*/ 6199726 h 6199726"/>
                <a:gd name="connsiteX0" fmla="*/ 4469964 w 5426208"/>
                <a:gd name="connsiteY0" fmla="*/ 6067991 h 6199726"/>
                <a:gd name="connsiteX1" fmla="*/ 4204745 w 5426208"/>
                <a:gd name="connsiteY1" fmla="*/ 5516795 h 6199726"/>
                <a:gd name="connsiteX2" fmla="*/ 4281733 w 5426208"/>
                <a:gd name="connsiteY2" fmla="*/ 5237444 h 6199726"/>
                <a:gd name="connsiteX3" fmla="*/ 4631881 w 5426208"/>
                <a:gd name="connsiteY3" fmla="*/ 4847191 h 6199726"/>
                <a:gd name="connsiteX4" fmla="*/ 5058626 w 5426208"/>
                <a:gd name="connsiteY4" fmla="*/ 3800966 h 6199726"/>
                <a:gd name="connsiteX5" fmla="*/ 5416844 w 5426208"/>
                <a:gd name="connsiteY5" fmla="*/ 2735737 h 6199726"/>
                <a:gd name="connsiteX6" fmla="*/ 5253752 w 5426208"/>
                <a:gd name="connsiteY6" fmla="*/ 2747937 h 6199726"/>
                <a:gd name="connsiteX7" fmla="*/ 4553133 w 5426208"/>
                <a:gd name="connsiteY7" fmla="*/ 3267454 h 6199726"/>
                <a:gd name="connsiteX8" fmla="*/ 3980892 w 5426208"/>
                <a:gd name="connsiteY8" fmla="*/ 4210607 h 6199726"/>
                <a:gd name="connsiteX9" fmla="*/ 3897197 w 5426208"/>
                <a:gd name="connsiteY9" fmla="*/ 3571203 h 6199726"/>
                <a:gd name="connsiteX10" fmla="*/ 4150946 w 5426208"/>
                <a:gd name="connsiteY10" fmla="*/ 2009873 h 6199726"/>
                <a:gd name="connsiteX11" fmla="*/ 4347694 w 5426208"/>
                <a:gd name="connsiteY11" fmla="*/ 1408876 h 6199726"/>
                <a:gd name="connsiteX12" fmla="*/ 4596120 w 5426208"/>
                <a:gd name="connsiteY12" fmla="*/ 925301 h 6199726"/>
                <a:gd name="connsiteX13" fmla="*/ 4049958 w 5426208"/>
                <a:gd name="connsiteY13" fmla="*/ 1199168 h 6199726"/>
                <a:gd name="connsiteX14" fmla="*/ 3488008 w 5426208"/>
                <a:gd name="connsiteY14" fmla="*/ 2315589 h 6199726"/>
                <a:gd name="connsiteX15" fmla="*/ 3287203 w 5426208"/>
                <a:gd name="connsiteY15" fmla="*/ 3409262 h 6199726"/>
                <a:gd name="connsiteX16" fmla="*/ 3292845 w 5426208"/>
                <a:gd name="connsiteY16" fmla="*/ 4093197 h 6199726"/>
                <a:gd name="connsiteX17" fmla="*/ 3192806 w 5426208"/>
                <a:gd name="connsiteY17" fmla="*/ 3842803 h 6199726"/>
                <a:gd name="connsiteX18" fmla="*/ 3006290 w 5426208"/>
                <a:gd name="connsiteY18" fmla="*/ 2973071 h 6199726"/>
                <a:gd name="connsiteX19" fmla="*/ 2391566 w 5426208"/>
                <a:gd name="connsiteY19" fmla="*/ 1651865 h 6199726"/>
                <a:gd name="connsiteX20" fmla="*/ 2042048 w 5426208"/>
                <a:gd name="connsiteY20" fmla="*/ 680694 h 6199726"/>
                <a:gd name="connsiteX21" fmla="*/ 1976061 w 5426208"/>
                <a:gd name="connsiteY21" fmla="*/ 237634 h 6199726"/>
                <a:gd name="connsiteX22" fmla="*/ 1853512 w 5426208"/>
                <a:gd name="connsiteY22" fmla="*/ 1964 h 6199726"/>
                <a:gd name="connsiteX23" fmla="*/ 1674403 w 5426208"/>
                <a:gd name="connsiteY23" fmla="*/ 360183 h 6199726"/>
                <a:gd name="connsiteX24" fmla="*/ 1504721 w 5426208"/>
                <a:gd name="connsiteY24" fmla="*/ 1415985 h 6199726"/>
                <a:gd name="connsiteX25" fmla="*/ 1919500 w 5426208"/>
                <a:gd name="connsiteY25" fmla="*/ 2745164 h 6199726"/>
                <a:gd name="connsiteX26" fmla="*/ 2525505 w 5426208"/>
                <a:gd name="connsiteY26" fmla="*/ 3885807 h 6199726"/>
                <a:gd name="connsiteX27" fmla="*/ 2286298 w 5426208"/>
                <a:gd name="connsiteY27" fmla="*/ 3820319 h 6199726"/>
                <a:gd name="connsiteX28" fmla="*/ 1259624 w 5426208"/>
                <a:gd name="connsiteY28" fmla="*/ 2566055 h 6199726"/>
                <a:gd name="connsiteX29" fmla="*/ 760003 w 5426208"/>
                <a:gd name="connsiteY29" fmla="*/ 2019300 h 6199726"/>
                <a:gd name="connsiteX30" fmla="*/ 213248 w 5426208"/>
                <a:gd name="connsiteY30" fmla="*/ 1510253 h 6199726"/>
                <a:gd name="connsiteX31" fmla="*/ 213248 w 5426208"/>
                <a:gd name="connsiteY31" fmla="*/ 1642228 h 6199726"/>
                <a:gd name="connsiteX32" fmla="*/ 694015 w 5426208"/>
                <a:gd name="connsiteY32" fmla="*/ 2980834 h 6199726"/>
                <a:gd name="connsiteX33" fmla="*/ 1287904 w 5426208"/>
                <a:gd name="connsiteY33" fmla="*/ 4102624 h 6199726"/>
                <a:gd name="connsiteX34" fmla="*/ 2042048 w 5426208"/>
                <a:gd name="connsiteY34" fmla="*/ 4715366 h 6199726"/>
                <a:gd name="connsiteX35" fmla="*/ 2771689 w 5426208"/>
                <a:gd name="connsiteY35" fmla="*/ 5012089 h 6199726"/>
                <a:gd name="connsiteX36" fmla="*/ 2258473 w 5426208"/>
                <a:gd name="connsiteY36" fmla="*/ 5048142 h 6199726"/>
                <a:gd name="connsiteX37" fmla="*/ 1485802 w 5426208"/>
                <a:gd name="connsiteY37" fmla="*/ 4878460 h 6199726"/>
                <a:gd name="connsiteX38" fmla="*/ 760003 w 5426208"/>
                <a:gd name="connsiteY38" fmla="*/ 4187465 h 6199726"/>
                <a:gd name="connsiteX39" fmla="*/ 260382 w 5426208"/>
                <a:gd name="connsiteY39" fmla="*/ 3291919 h 6199726"/>
                <a:gd name="connsiteX40" fmla="*/ 5859 w 5426208"/>
                <a:gd name="connsiteY40" fmla="*/ 2924273 h 6199726"/>
                <a:gd name="connsiteX41" fmla="*/ 109554 w 5426208"/>
                <a:gd name="connsiteY41" fmla="*/ 3518162 h 6199726"/>
                <a:gd name="connsiteX42" fmla="*/ 420638 w 5426208"/>
                <a:gd name="connsiteY42" fmla="*/ 4922756 h 6199726"/>
                <a:gd name="connsiteX43" fmla="*/ 967661 w 5426208"/>
                <a:gd name="connsiteY43" fmla="*/ 5506207 h 6199726"/>
                <a:gd name="connsiteX44" fmla="*/ 1523574 w 5426208"/>
                <a:gd name="connsiteY44" fmla="*/ 5761741 h 6199726"/>
                <a:gd name="connsiteX45" fmla="*/ 2336968 w 5426208"/>
                <a:gd name="connsiteY45" fmla="*/ 5729895 h 6199726"/>
                <a:gd name="connsiteX46" fmla="*/ 3483886 w 5426208"/>
                <a:gd name="connsiteY46" fmla="*/ 5540090 h 6199726"/>
                <a:gd name="connsiteX47" fmla="*/ 3704096 w 5426208"/>
                <a:gd name="connsiteY47" fmla="*/ 5581363 h 6199726"/>
                <a:gd name="connsiteX48" fmla="*/ 3506134 w 5426208"/>
                <a:gd name="connsiteY48" fmla="*/ 6199726 h 6199726"/>
                <a:gd name="connsiteX0" fmla="*/ 4469964 w 5426208"/>
                <a:gd name="connsiteY0" fmla="*/ 6067991 h 6199726"/>
                <a:gd name="connsiteX1" fmla="*/ 4204745 w 5426208"/>
                <a:gd name="connsiteY1" fmla="*/ 5516795 h 6199726"/>
                <a:gd name="connsiteX2" fmla="*/ 4281733 w 5426208"/>
                <a:gd name="connsiteY2" fmla="*/ 5237444 h 6199726"/>
                <a:gd name="connsiteX3" fmla="*/ 4631881 w 5426208"/>
                <a:gd name="connsiteY3" fmla="*/ 4847191 h 6199726"/>
                <a:gd name="connsiteX4" fmla="*/ 5058626 w 5426208"/>
                <a:gd name="connsiteY4" fmla="*/ 3800966 h 6199726"/>
                <a:gd name="connsiteX5" fmla="*/ 5416844 w 5426208"/>
                <a:gd name="connsiteY5" fmla="*/ 2735737 h 6199726"/>
                <a:gd name="connsiteX6" fmla="*/ 5253752 w 5426208"/>
                <a:gd name="connsiteY6" fmla="*/ 2747937 h 6199726"/>
                <a:gd name="connsiteX7" fmla="*/ 4553133 w 5426208"/>
                <a:gd name="connsiteY7" fmla="*/ 3267454 h 6199726"/>
                <a:gd name="connsiteX8" fmla="*/ 3980892 w 5426208"/>
                <a:gd name="connsiteY8" fmla="*/ 4210607 h 6199726"/>
                <a:gd name="connsiteX9" fmla="*/ 3897197 w 5426208"/>
                <a:gd name="connsiteY9" fmla="*/ 3571203 h 6199726"/>
                <a:gd name="connsiteX10" fmla="*/ 4150946 w 5426208"/>
                <a:gd name="connsiteY10" fmla="*/ 2009873 h 6199726"/>
                <a:gd name="connsiteX11" fmla="*/ 4347694 w 5426208"/>
                <a:gd name="connsiteY11" fmla="*/ 1408876 h 6199726"/>
                <a:gd name="connsiteX12" fmla="*/ 4596120 w 5426208"/>
                <a:gd name="connsiteY12" fmla="*/ 925301 h 6199726"/>
                <a:gd name="connsiteX13" fmla="*/ 4049958 w 5426208"/>
                <a:gd name="connsiteY13" fmla="*/ 1199168 h 6199726"/>
                <a:gd name="connsiteX14" fmla="*/ 3488008 w 5426208"/>
                <a:gd name="connsiteY14" fmla="*/ 2315589 h 6199726"/>
                <a:gd name="connsiteX15" fmla="*/ 3287203 w 5426208"/>
                <a:gd name="connsiteY15" fmla="*/ 3409262 h 6199726"/>
                <a:gd name="connsiteX16" fmla="*/ 3292845 w 5426208"/>
                <a:gd name="connsiteY16" fmla="*/ 4093197 h 6199726"/>
                <a:gd name="connsiteX17" fmla="*/ 3192806 w 5426208"/>
                <a:gd name="connsiteY17" fmla="*/ 3842803 h 6199726"/>
                <a:gd name="connsiteX18" fmla="*/ 3006290 w 5426208"/>
                <a:gd name="connsiteY18" fmla="*/ 2973071 h 6199726"/>
                <a:gd name="connsiteX19" fmla="*/ 2391566 w 5426208"/>
                <a:gd name="connsiteY19" fmla="*/ 1651865 h 6199726"/>
                <a:gd name="connsiteX20" fmla="*/ 2042048 w 5426208"/>
                <a:gd name="connsiteY20" fmla="*/ 680694 h 6199726"/>
                <a:gd name="connsiteX21" fmla="*/ 1976061 w 5426208"/>
                <a:gd name="connsiteY21" fmla="*/ 237634 h 6199726"/>
                <a:gd name="connsiteX22" fmla="*/ 1853512 w 5426208"/>
                <a:gd name="connsiteY22" fmla="*/ 1964 h 6199726"/>
                <a:gd name="connsiteX23" fmla="*/ 1674403 w 5426208"/>
                <a:gd name="connsiteY23" fmla="*/ 360183 h 6199726"/>
                <a:gd name="connsiteX24" fmla="*/ 1504721 w 5426208"/>
                <a:gd name="connsiteY24" fmla="*/ 1415985 h 6199726"/>
                <a:gd name="connsiteX25" fmla="*/ 1919500 w 5426208"/>
                <a:gd name="connsiteY25" fmla="*/ 2745164 h 6199726"/>
                <a:gd name="connsiteX26" fmla="*/ 2525505 w 5426208"/>
                <a:gd name="connsiteY26" fmla="*/ 3885807 h 6199726"/>
                <a:gd name="connsiteX27" fmla="*/ 2425170 w 5426208"/>
                <a:gd name="connsiteY27" fmla="*/ 3979927 h 6199726"/>
                <a:gd name="connsiteX28" fmla="*/ 1259624 w 5426208"/>
                <a:gd name="connsiteY28" fmla="*/ 2566055 h 6199726"/>
                <a:gd name="connsiteX29" fmla="*/ 760003 w 5426208"/>
                <a:gd name="connsiteY29" fmla="*/ 2019300 h 6199726"/>
                <a:gd name="connsiteX30" fmla="*/ 213248 w 5426208"/>
                <a:gd name="connsiteY30" fmla="*/ 1510253 h 6199726"/>
                <a:gd name="connsiteX31" fmla="*/ 213248 w 5426208"/>
                <a:gd name="connsiteY31" fmla="*/ 1642228 h 6199726"/>
                <a:gd name="connsiteX32" fmla="*/ 694015 w 5426208"/>
                <a:gd name="connsiteY32" fmla="*/ 2980834 h 6199726"/>
                <a:gd name="connsiteX33" fmla="*/ 1287904 w 5426208"/>
                <a:gd name="connsiteY33" fmla="*/ 4102624 h 6199726"/>
                <a:gd name="connsiteX34" fmla="*/ 2042048 w 5426208"/>
                <a:gd name="connsiteY34" fmla="*/ 4715366 h 6199726"/>
                <a:gd name="connsiteX35" fmla="*/ 2771689 w 5426208"/>
                <a:gd name="connsiteY35" fmla="*/ 5012089 h 6199726"/>
                <a:gd name="connsiteX36" fmla="*/ 2258473 w 5426208"/>
                <a:gd name="connsiteY36" fmla="*/ 5048142 h 6199726"/>
                <a:gd name="connsiteX37" fmla="*/ 1485802 w 5426208"/>
                <a:gd name="connsiteY37" fmla="*/ 4878460 h 6199726"/>
                <a:gd name="connsiteX38" fmla="*/ 760003 w 5426208"/>
                <a:gd name="connsiteY38" fmla="*/ 4187465 h 6199726"/>
                <a:gd name="connsiteX39" fmla="*/ 260382 w 5426208"/>
                <a:gd name="connsiteY39" fmla="*/ 3291919 h 6199726"/>
                <a:gd name="connsiteX40" fmla="*/ 5859 w 5426208"/>
                <a:gd name="connsiteY40" fmla="*/ 2924273 h 6199726"/>
                <a:gd name="connsiteX41" fmla="*/ 109554 w 5426208"/>
                <a:gd name="connsiteY41" fmla="*/ 3518162 h 6199726"/>
                <a:gd name="connsiteX42" fmla="*/ 420638 w 5426208"/>
                <a:gd name="connsiteY42" fmla="*/ 4922756 h 6199726"/>
                <a:gd name="connsiteX43" fmla="*/ 967661 w 5426208"/>
                <a:gd name="connsiteY43" fmla="*/ 5506207 h 6199726"/>
                <a:gd name="connsiteX44" fmla="*/ 1523574 w 5426208"/>
                <a:gd name="connsiteY44" fmla="*/ 5761741 h 6199726"/>
                <a:gd name="connsiteX45" fmla="*/ 2336968 w 5426208"/>
                <a:gd name="connsiteY45" fmla="*/ 5729895 h 6199726"/>
                <a:gd name="connsiteX46" fmla="*/ 3483886 w 5426208"/>
                <a:gd name="connsiteY46" fmla="*/ 5540090 h 6199726"/>
                <a:gd name="connsiteX47" fmla="*/ 3704096 w 5426208"/>
                <a:gd name="connsiteY47" fmla="*/ 5581363 h 6199726"/>
                <a:gd name="connsiteX48" fmla="*/ 3506134 w 5426208"/>
                <a:gd name="connsiteY48" fmla="*/ 6199726 h 6199726"/>
                <a:gd name="connsiteX0" fmla="*/ 4469964 w 5426208"/>
                <a:gd name="connsiteY0" fmla="*/ 6067991 h 6199726"/>
                <a:gd name="connsiteX1" fmla="*/ 4204745 w 5426208"/>
                <a:gd name="connsiteY1" fmla="*/ 5516795 h 6199726"/>
                <a:gd name="connsiteX2" fmla="*/ 4281733 w 5426208"/>
                <a:gd name="connsiteY2" fmla="*/ 5237444 h 6199726"/>
                <a:gd name="connsiteX3" fmla="*/ 4631881 w 5426208"/>
                <a:gd name="connsiteY3" fmla="*/ 4847191 h 6199726"/>
                <a:gd name="connsiteX4" fmla="*/ 5058626 w 5426208"/>
                <a:gd name="connsiteY4" fmla="*/ 3800966 h 6199726"/>
                <a:gd name="connsiteX5" fmla="*/ 5416844 w 5426208"/>
                <a:gd name="connsiteY5" fmla="*/ 2735737 h 6199726"/>
                <a:gd name="connsiteX6" fmla="*/ 5253752 w 5426208"/>
                <a:gd name="connsiteY6" fmla="*/ 2747937 h 6199726"/>
                <a:gd name="connsiteX7" fmla="*/ 4553133 w 5426208"/>
                <a:gd name="connsiteY7" fmla="*/ 3267454 h 6199726"/>
                <a:gd name="connsiteX8" fmla="*/ 3980892 w 5426208"/>
                <a:gd name="connsiteY8" fmla="*/ 4210607 h 6199726"/>
                <a:gd name="connsiteX9" fmla="*/ 3897197 w 5426208"/>
                <a:gd name="connsiteY9" fmla="*/ 3571203 h 6199726"/>
                <a:gd name="connsiteX10" fmla="*/ 4150946 w 5426208"/>
                <a:gd name="connsiteY10" fmla="*/ 2009873 h 6199726"/>
                <a:gd name="connsiteX11" fmla="*/ 4347694 w 5426208"/>
                <a:gd name="connsiteY11" fmla="*/ 1408876 h 6199726"/>
                <a:gd name="connsiteX12" fmla="*/ 4596120 w 5426208"/>
                <a:gd name="connsiteY12" fmla="*/ 925301 h 6199726"/>
                <a:gd name="connsiteX13" fmla="*/ 4049958 w 5426208"/>
                <a:gd name="connsiteY13" fmla="*/ 1199168 h 6199726"/>
                <a:gd name="connsiteX14" fmla="*/ 3488008 w 5426208"/>
                <a:gd name="connsiteY14" fmla="*/ 2315589 h 6199726"/>
                <a:gd name="connsiteX15" fmla="*/ 3287203 w 5426208"/>
                <a:gd name="connsiteY15" fmla="*/ 3409262 h 6199726"/>
                <a:gd name="connsiteX16" fmla="*/ 3292845 w 5426208"/>
                <a:gd name="connsiteY16" fmla="*/ 4093197 h 6199726"/>
                <a:gd name="connsiteX17" fmla="*/ 3192806 w 5426208"/>
                <a:gd name="connsiteY17" fmla="*/ 3842803 h 6199726"/>
                <a:gd name="connsiteX18" fmla="*/ 3006290 w 5426208"/>
                <a:gd name="connsiteY18" fmla="*/ 2973071 h 6199726"/>
                <a:gd name="connsiteX19" fmla="*/ 2391566 w 5426208"/>
                <a:gd name="connsiteY19" fmla="*/ 1651865 h 6199726"/>
                <a:gd name="connsiteX20" fmla="*/ 2042048 w 5426208"/>
                <a:gd name="connsiteY20" fmla="*/ 680694 h 6199726"/>
                <a:gd name="connsiteX21" fmla="*/ 1976061 w 5426208"/>
                <a:gd name="connsiteY21" fmla="*/ 237634 h 6199726"/>
                <a:gd name="connsiteX22" fmla="*/ 1853512 w 5426208"/>
                <a:gd name="connsiteY22" fmla="*/ 1964 h 6199726"/>
                <a:gd name="connsiteX23" fmla="*/ 1674403 w 5426208"/>
                <a:gd name="connsiteY23" fmla="*/ 360183 h 6199726"/>
                <a:gd name="connsiteX24" fmla="*/ 1504721 w 5426208"/>
                <a:gd name="connsiteY24" fmla="*/ 1415985 h 6199726"/>
                <a:gd name="connsiteX25" fmla="*/ 1919500 w 5426208"/>
                <a:gd name="connsiteY25" fmla="*/ 2745164 h 6199726"/>
                <a:gd name="connsiteX26" fmla="*/ 2525505 w 5426208"/>
                <a:gd name="connsiteY26" fmla="*/ 3885807 h 6199726"/>
                <a:gd name="connsiteX27" fmla="*/ 2541484 w 5426208"/>
                <a:gd name="connsiteY27" fmla="*/ 4066317 h 6199726"/>
                <a:gd name="connsiteX28" fmla="*/ 1259624 w 5426208"/>
                <a:gd name="connsiteY28" fmla="*/ 2566055 h 6199726"/>
                <a:gd name="connsiteX29" fmla="*/ 760003 w 5426208"/>
                <a:gd name="connsiteY29" fmla="*/ 2019300 h 6199726"/>
                <a:gd name="connsiteX30" fmla="*/ 213248 w 5426208"/>
                <a:gd name="connsiteY30" fmla="*/ 1510253 h 6199726"/>
                <a:gd name="connsiteX31" fmla="*/ 213248 w 5426208"/>
                <a:gd name="connsiteY31" fmla="*/ 1642228 h 6199726"/>
                <a:gd name="connsiteX32" fmla="*/ 694015 w 5426208"/>
                <a:gd name="connsiteY32" fmla="*/ 2980834 h 6199726"/>
                <a:gd name="connsiteX33" fmla="*/ 1287904 w 5426208"/>
                <a:gd name="connsiteY33" fmla="*/ 4102624 h 6199726"/>
                <a:gd name="connsiteX34" fmla="*/ 2042048 w 5426208"/>
                <a:gd name="connsiteY34" fmla="*/ 4715366 h 6199726"/>
                <a:gd name="connsiteX35" fmla="*/ 2771689 w 5426208"/>
                <a:gd name="connsiteY35" fmla="*/ 5012089 h 6199726"/>
                <a:gd name="connsiteX36" fmla="*/ 2258473 w 5426208"/>
                <a:gd name="connsiteY36" fmla="*/ 5048142 h 6199726"/>
                <a:gd name="connsiteX37" fmla="*/ 1485802 w 5426208"/>
                <a:gd name="connsiteY37" fmla="*/ 4878460 h 6199726"/>
                <a:gd name="connsiteX38" fmla="*/ 760003 w 5426208"/>
                <a:gd name="connsiteY38" fmla="*/ 4187465 h 6199726"/>
                <a:gd name="connsiteX39" fmla="*/ 260382 w 5426208"/>
                <a:gd name="connsiteY39" fmla="*/ 3291919 h 6199726"/>
                <a:gd name="connsiteX40" fmla="*/ 5859 w 5426208"/>
                <a:gd name="connsiteY40" fmla="*/ 2924273 h 6199726"/>
                <a:gd name="connsiteX41" fmla="*/ 109554 w 5426208"/>
                <a:gd name="connsiteY41" fmla="*/ 3518162 h 6199726"/>
                <a:gd name="connsiteX42" fmla="*/ 420638 w 5426208"/>
                <a:gd name="connsiteY42" fmla="*/ 4922756 h 6199726"/>
                <a:gd name="connsiteX43" fmla="*/ 967661 w 5426208"/>
                <a:gd name="connsiteY43" fmla="*/ 5506207 h 6199726"/>
                <a:gd name="connsiteX44" fmla="*/ 1523574 w 5426208"/>
                <a:gd name="connsiteY44" fmla="*/ 5761741 h 6199726"/>
                <a:gd name="connsiteX45" fmla="*/ 2336968 w 5426208"/>
                <a:gd name="connsiteY45" fmla="*/ 5729895 h 6199726"/>
                <a:gd name="connsiteX46" fmla="*/ 3483886 w 5426208"/>
                <a:gd name="connsiteY46" fmla="*/ 5540090 h 6199726"/>
                <a:gd name="connsiteX47" fmla="*/ 3704096 w 5426208"/>
                <a:gd name="connsiteY47" fmla="*/ 5581363 h 6199726"/>
                <a:gd name="connsiteX48" fmla="*/ 3506134 w 5426208"/>
                <a:gd name="connsiteY48" fmla="*/ 6199726 h 6199726"/>
                <a:gd name="connsiteX0" fmla="*/ 4469964 w 5426208"/>
                <a:gd name="connsiteY0" fmla="*/ 6067991 h 6199726"/>
                <a:gd name="connsiteX1" fmla="*/ 4204745 w 5426208"/>
                <a:gd name="connsiteY1" fmla="*/ 5516795 h 6199726"/>
                <a:gd name="connsiteX2" fmla="*/ 4281733 w 5426208"/>
                <a:gd name="connsiteY2" fmla="*/ 5237444 h 6199726"/>
                <a:gd name="connsiteX3" fmla="*/ 4631881 w 5426208"/>
                <a:gd name="connsiteY3" fmla="*/ 4847191 h 6199726"/>
                <a:gd name="connsiteX4" fmla="*/ 5058626 w 5426208"/>
                <a:gd name="connsiteY4" fmla="*/ 3800966 h 6199726"/>
                <a:gd name="connsiteX5" fmla="*/ 5416844 w 5426208"/>
                <a:gd name="connsiteY5" fmla="*/ 2735737 h 6199726"/>
                <a:gd name="connsiteX6" fmla="*/ 5253752 w 5426208"/>
                <a:gd name="connsiteY6" fmla="*/ 2747937 h 6199726"/>
                <a:gd name="connsiteX7" fmla="*/ 4553133 w 5426208"/>
                <a:gd name="connsiteY7" fmla="*/ 3267454 h 6199726"/>
                <a:gd name="connsiteX8" fmla="*/ 3980892 w 5426208"/>
                <a:gd name="connsiteY8" fmla="*/ 4210607 h 6199726"/>
                <a:gd name="connsiteX9" fmla="*/ 3897197 w 5426208"/>
                <a:gd name="connsiteY9" fmla="*/ 3571203 h 6199726"/>
                <a:gd name="connsiteX10" fmla="*/ 4150946 w 5426208"/>
                <a:gd name="connsiteY10" fmla="*/ 2009873 h 6199726"/>
                <a:gd name="connsiteX11" fmla="*/ 4347694 w 5426208"/>
                <a:gd name="connsiteY11" fmla="*/ 1408876 h 6199726"/>
                <a:gd name="connsiteX12" fmla="*/ 4596120 w 5426208"/>
                <a:gd name="connsiteY12" fmla="*/ 925301 h 6199726"/>
                <a:gd name="connsiteX13" fmla="*/ 4049958 w 5426208"/>
                <a:gd name="connsiteY13" fmla="*/ 1199168 h 6199726"/>
                <a:gd name="connsiteX14" fmla="*/ 3488008 w 5426208"/>
                <a:gd name="connsiteY14" fmla="*/ 2315589 h 6199726"/>
                <a:gd name="connsiteX15" fmla="*/ 3287203 w 5426208"/>
                <a:gd name="connsiteY15" fmla="*/ 3409262 h 6199726"/>
                <a:gd name="connsiteX16" fmla="*/ 3292845 w 5426208"/>
                <a:gd name="connsiteY16" fmla="*/ 4093197 h 6199726"/>
                <a:gd name="connsiteX17" fmla="*/ 3192806 w 5426208"/>
                <a:gd name="connsiteY17" fmla="*/ 3842803 h 6199726"/>
                <a:gd name="connsiteX18" fmla="*/ 3006290 w 5426208"/>
                <a:gd name="connsiteY18" fmla="*/ 2973071 h 6199726"/>
                <a:gd name="connsiteX19" fmla="*/ 2391566 w 5426208"/>
                <a:gd name="connsiteY19" fmla="*/ 1651865 h 6199726"/>
                <a:gd name="connsiteX20" fmla="*/ 2042048 w 5426208"/>
                <a:gd name="connsiteY20" fmla="*/ 680694 h 6199726"/>
                <a:gd name="connsiteX21" fmla="*/ 1976061 w 5426208"/>
                <a:gd name="connsiteY21" fmla="*/ 237634 h 6199726"/>
                <a:gd name="connsiteX22" fmla="*/ 1853512 w 5426208"/>
                <a:gd name="connsiteY22" fmla="*/ 1964 h 6199726"/>
                <a:gd name="connsiteX23" fmla="*/ 1674403 w 5426208"/>
                <a:gd name="connsiteY23" fmla="*/ 360183 h 6199726"/>
                <a:gd name="connsiteX24" fmla="*/ 1504721 w 5426208"/>
                <a:gd name="connsiteY24" fmla="*/ 1415985 h 6199726"/>
                <a:gd name="connsiteX25" fmla="*/ 1919500 w 5426208"/>
                <a:gd name="connsiteY25" fmla="*/ 2745164 h 6199726"/>
                <a:gd name="connsiteX26" fmla="*/ 2525505 w 5426208"/>
                <a:gd name="connsiteY26" fmla="*/ 3885807 h 6199726"/>
                <a:gd name="connsiteX27" fmla="*/ 2507282 w 5426208"/>
                <a:gd name="connsiteY27" fmla="*/ 4079026 h 6199726"/>
                <a:gd name="connsiteX28" fmla="*/ 1259624 w 5426208"/>
                <a:gd name="connsiteY28" fmla="*/ 2566055 h 6199726"/>
                <a:gd name="connsiteX29" fmla="*/ 760003 w 5426208"/>
                <a:gd name="connsiteY29" fmla="*/ 2019300 h 6199726"/>
                <a:gd name="connsiteX30" fmla="*/ 213248 w 5426208"/>
                <a:gd name="connsiteY30" fmla="*/ 1510253 h 6199726"/>
                <a:gd name="connsiteX31" fmla="*/ 213248 w 5426208"/>
                <a:gd name="connsiteY31" fmla="*/ 1642228 h 6199726"/>
                <a:gd name="connsiteX32" fmla="*/ 694015 w 5426208"/>
                <a:gd name="connsiteY32" fmla="*/ 2980834 h 6199726"/>
                <a:gd name="connsiteX33" fmla="*/ 1287904 w 5426208"/>
                <a:gd name="connsiteY33" fmla="*/ 4102624 h 6199726"/>
                <a:gd name="connsiteX34" fmla="*/ 2042048 w 5426208"/>
                <a:gd name="connsiteY34" fmla="*/ 4715366 h 6199726"/>
                <a:gd name="connsiteX35" fmla="*/ 2771689 w 5426208"/>
                <a:gd name="connsiteY35" fmla="*/ 5012089 h 6199726"/>
                <a:gd name="connsiteX36" fmla="*/ 2258473 w 5426208"/>
                <a:gd name="connsiteY36" fmla="*/ 5048142 h 6199726"/>
                <a:gd name="connsiteX37" fmla="*/ 1485802 w 5426208"/>
                <a:gd name="connsiteY37" fmla="*/ 4878460 h 6199726"/>
                <a:gd name="connsiteX38" fmla="*/ 760003 w 5426208"/>
                <a:gd name="connsiteY38" fmla="*/ 4187465 h 6199726"/>
                <a:gd name="connsiteX39" fmla="*/ 260382 w 5426208"/>
                <a:gd name="connsiteY39" fmla="*/ 3291919 h 6199726"/>
                <a:gd name="connsiteX40" fmla="*/ 5859 w 5426208"/>
                <a:gd name="connsiteY40" fmla="*/ 2924273 h 6199726"/>
                <a:gd name="connsiteX41" fmla="*/ 109554 w 5426208"/>
                <a:gd name="connsiteY41" fmla="*/ 3518162 h 6199726"/>
                <a:gd name="connsiteX42" fmla="*/ 420638 w 5426208"/>
                <a:gd name="connsiteY42" fmla="*/ 4922756 h 6199726"/>
                <a:gd name="connsiteX43" fmla="*/ 967661 w 5426208"/>
                <a:gd name="connsiteY43" fmla="*/ 5506207 h 6199726"/>
                <a:gd name="connsiteX44" fmla="*/ 1523574 w 5426208"/>
                <a:gd name="connsiteY44" fmla="*/ 5761741 h 6199726"/>
                <a:gd name="connsiteX45" fmla="*/ 2336968 w 5426208"/>
                <a:gd name="connsiteY45" fmla="*/ 5729895 h 6199726"/>
                <a:gd name="connsiteX46" fmla="*/ 3483886 w 5426208"/>
                <a:gd name="connsiteY46" fmla="*/ 5540090 h 6199726"/>
                <a:gd name="connsiteX47" fmla="*/ 3704096 w 5426208"/>
                <a:gd name="connsiteY47" fmla="*/ 5581363 h 6199726"/>
                <a:gd name="connsiteX48" fmla="*/ 3506134 w 5426208"/>
                <a:gd name="connsiteY48" fmla="*/ 6199726 h 6199726"/>
                <a:gd name="connsiteX0" fmla="*/ 4469964 w 5426208"/>
                <a:gd name="connsiteY0" fmla="*/ 6067991 h 6199726"/>
                <a:gd name="connsiteX1" fmla="*/ 4204745 w 5426208"/>
                <a:gd name="connsiteY1" fmla="*/ 5516795 h 6199726"/>
                <a:gd name="connsiteX2" fmla="*/ 4281733 w 5426208"/>
                <a:gd name="connsiteY2" fmla="*/ 5237444 h 6199726"/>
                <a:gd name="connsiteX3" fmla="*/ 4631881 w 5426208"/>
                <a:gd name="connsiteY3" fmla="*/ 4847191 h 6199726"/>
                <a:gd name="connsiteX4" fmla="*/ 5058626 w 5426208"/>
                <a:gd name="connsiteY4" fmla="*/ 3800966 h 6199726"/>
                <a:gd name="connsiteX5" fmla="*/ 5416844 w 5426208"/>
                <a:gd name="connsiteY5" fmla="*/ 2735737 h 6199726"/>
                <a:gd name="connsiteX6" fmla="*/ 5253752 w 5426208"/>
                <a:gd name="connsiteY6" fmla="*/ 2747937 h 6199726"/>
                <a:gd name="connsiteX7" fmla="*/ 4553133 w 5426208"/>
                <a:gd name="connsiteY7" fmla="*/ 3267454 h 6199726"/>
                <a:gd name="connsiteX8" fmla="*/ 3980892 w 5426208"/>
                <a:gd name="connsiteY8" fmla="*/ 4210607 h 6199726"/>
                <a:gd name="connsiteX9" fmla="*/ 3897197 w 5426208"/>
                <a:gd name="connsiteY9" fmla="*/ 3571203 h 6199726"/>
                <a:gd name="connsiteX10" fmla="*/ 4150946 w 5426208"/>
                <a:gd name="connsiteY10" fmla="*/ 2009873 h 6199726"/>
                <a:gd name="connsiteX11" fmla="*/ 4347694 w 5426208"/>
                <a:gd name="connsiteY11" fmla="*/ 1408876 h 6199726"/>
                <a:gd name="connsiteX12" fmla="*/ 4596120 w 5426208"/>
                <a:gd name="connsiteY12" fmla="*/ 925301 h 6199726"/>
                <a:gd name="connsiteX13" fmla="*/ 4049958 w 5426208"/>
                <a:gd name="connsiteY13" fmla="*/ 1199168 h 6199726"/>
                <a:gd name="connsiteX14" fmla="*/ 3488008 w 5426208"/>
                <a:gd name="connsiteY14" fmla="*/ 2315589 h 6199726"/>
                <a:gd name="connsiteX15" fmla="*/ 3287203 w 5426208"/>
                <a:gd name="connsiteY15" fmla="*/ 3409262 h 6199726"/>
                <a:gd name="connsiteX16" fmla="*/ 3292845 w 5426208"/>
                <a:gd name="connsiteY16" fmla="*/ 4093197 h 6199726"/>
                <a:gd name="connsiteX17" fmla="*/ 3192806 w 5426208"/>
                <a:gd name="connsiteY17" fmla="*/ 3842803 h 6199726"/>
                <a:gd name="connsiteX18" fmla="*/ 3006290 w 5426208"/>
                <a:gd name="connsiteY18" fmla="*/ 2973071 h 6199726"/>
                <a:gd name="connsiteX19" fmla="*/ 2391566 w 5426208"/>
                <a:gd name="connsiteY19" fmla="*/ 1651865 h 6199726"/>
                <a:gd name="connsiteX20" fmla="*/ 2042048 w 5426208"/>
                <a:gd name="connsiteY20" fmla="*/ 680694 h 6199726"/>
                <a:gd name="connsiteX21" fmla="*/ 1976061 w 5426208"/>
                <a:gd name="connsiteY21" fmla="*/ 237634 h 6199726"/>
                <a:gd name="connsiteX22" fmla="*/ 1853512 w 5426208"/>
                <a:gd name="connsiteY22" fmla="*/ 1964 h 6199726"/>
                <a:gd name="connsiteX23" fmla="*/ 1674403 w 5426208"/>
                <a:gd name="connsiteY23" fmla="*/ 360183 h 6199726"/>
                <a:gd name="connsiteX24" fmla="*/ 1504721 w 5426208"/>
                <a:gd name="connsiteY24" fmla="*/ 1415985 h 6199726"/>
                <a:gd name="connsiteX25" fmla="*/ 1919500 w 5426208"/>
                <a:gd name="connsiteY25" fmla="*/ 2745164 h 6199726"/>
                <a:gd name="connsiteX26" fmla="*/ 2525505 w 5426208"/>
                <a:gd name="connsiteY26" fmla="*/ 3885807 h 6199726"/>
                <a:gd name="connsiteX27" fmla="*/ 2507282 w 5426208"/>
                <a:gd name="connsiteY27" fmla="*/ 4079026 h 6199726"/>
                <a:gd name="connsiteX28" fmla="*/ 1259624 w 5426208"/>
                <a:gd name="connsiteY28" fmla="*/ 2566055 h 6199726"/>
                <a:gd name="connsiteX29" fmla="*/ 760003 w 5426208"/>
                <a:gd name="connsiteY29" fmla="*/ 2019300 h 6199726"/>
                <a:gd name="connsiteX30" fmla="*/ 213248 w 5426208"/>
                <a:gd name="connsiteY30" fmla="*/ 1510253 h 6199726"/>
                <a:gd name="connsiteX31" fmla="*/ 213248 w 5426208"/>
                <a:gd name="connsiteY31" fmla="*/ 1642228 h 6199726"/>
                <a:gd name="connsiteX32" fmla="*/ 694015 w 5426208"/>
                <a:gd name="connsiteY32" fmla="*/ 2980834 h 6199726"/>
                <a:gd name="connsiteX33" fmla="*/ 1287904 w 5426208"/>
                <a:gd name="connsiteY33" fmla="*/ 4102624 h 6199726"/>
                <a:gd name="connsiteX34" fmla="*/ 2042048 w 5426208"/>
                <a:gd name="connsiteY34" fmla="*/ 4715366 h 6199726"/>
                <a:gd name="connsiteX35" fmla="*/ 2771689 w 5426208"/>
                <a:gd name="connsiteY35" fmla="*/ 5012089 h 6199726"/>
                <a:gd name="connsiteX36" fmla="*/ 2258473 w 5426208"/>
                <a:gd name="connsiteY36" fmla="*/ 5048142 h 6199726"/>
                <a:gd name="connsiteX37" fmla="*/ 1485802 w 5426208"/>
                <a:gd name="connsiteY37" fmla="*/ 4878460 h 6199726"/>
                <a:gd name="connsiteX38" fmla="*/ 760003 w 5426208"/>
                <a:gd name="connsiteY38" fmla="*/ 4187465 h 6199726"/>
                <a:gd name="connsiteX39" fmla="*/ 260382 w 5426208"/>
                <a:gd name="connsiteY39" fmla="*/ 3291919 h 6199726"/>
                <a:gd name="connsiteX40" fmla="*/ 5859 w 5426208"/>
                <a:gd name="connsiteY40" fmla="*/ 2924273 h 6199726"/>
                <a:gd name="connsiteX41" fmla="*/ 109554 w 5426208"/>
                <a:gd name="connsiteY41" fmla="*/ 3518162 h 6199726"/>
                <a:gd name="connsiteX42" fmla="*/ 420638 w 5426208"/>
                <a:gd name="connsiteY42" fmla="*/ 4922756 h 6199726"/>
                <a:gd name="connsiteX43" fmla="*/ 967661 w 5426208"/>
                <a:gd name="connsiteY43" fmla="*/ 5506207 h 6199726"/>
                <a:gd name="connsiteX44" fmla="*/ 1523574 w 5426208"/>
                <a:gd name="connsiteY44" fmla="*/ 5761741 h 6199726"/>
                <a:gd name="connsiteX45" fmla="*/ 2336968 w 5426208"/>
                <a:gd name="connsiteY45" fmla="*/ 5729895 h 6199726"/>
                <a:gd name="connsiteX46" fmla="*/ 3483886 w 5426208"/>
                <a:gd name="connsiteY46" fmla="*/ 5540090 h 6199726"/>
                <a:gd name="connsiteX47" fmla="*/ 3704096 w 5426208"/>
                <a:gd name="connsiteY47" fmla="*/ 5581363 h 6199726"/>
                <a:gd name="connsiteX48" fmla="*/ 3506134 w 5426208"/>
                <a:gd name="connsiteY48" fmla="*/ 6199726 h 6199726"/>
                <a:gd name="connsiteX0" fmla="*/ 4469964 w 5426208"/>
                <a:gd name="connsiteY0" fmla="*/ 6067991 h 6199726"/>
                <a:gd name="connsiteX1" fmla="*/ 4204745 w 5426208"/>
                <a:gd name="connsiteY1" fmla="*/ 5516795 h 6199726"/>
                <a:gd name="connsiteX2" fmla="*/ 4321818 w 5426208"/>
                <a:gd name="connsiteY2" fmla="*/ 5223618 h 6199726"/>
                <a:gd name="connsiteX3" fmla="*/ 4631881 w 5426208"/>
                <a:gd name="connsiteY3" fmla="*/ 4847191 h 6199726"/>
                <a:gd name="connsiteX4" fmla="*/ 5058626 w 5426208"/>
                <a:gd name="connsiteY4" fmla="*/ 3800966 h 6199726"/>
                <a:gd name="connsiteX5" fmla="*/ 5416844 w 5426208"/>
                <a:gd name="connsiteY5" fmla="*/ 2735737 h 6199726"/>
                <a:gd name="connsiteX6" fmla="*/ 5253752 w 5426208"/>
                <a:gd name="connsiteY6" fmla="*/ 2747937 h 6199726"/>
                <a:gd name="connsiteX7" fmla="*/ 4553133 w 5426208"/>
                <a:gd name="connsiteY7" fmla="*/ 3267454 h 6199726"/>
                <a:gd name="connsiteX8" fmla="*/ 3980892 w 5426208"/>
                <a:gd name="connsiteY8" fmla="*/ 4210607 h 6199726"/>
                <a:gd name="connsiteX9" fmla="*/ 3897197 w 5426208"/>
                <a:gd name="connsiteY9" fmla="*/ 3571203 h 6199726"/>
                <a:gd name="connsiteX10" fmla="*/ 4150946 w 5426208"/>
                <a:gd name="connsiteY10" fmla="*/ 2009873 h 6199726"/>
                <a:gd name="connsiteX11" fmla="*/ 4347694 w 5426208"/>
                <a:gd name="connsiteY11" fmla="*/ 1408876 h 6199726"/>
                <a:gd name="connsiteX12" fmla="*/ 4596120 w 5426208"/>
                <a:gd name="connsiteY12" fmla="*/ 925301 h 6199726"/>
                <a:gd name="connsiteX13" fmla="*/ 4049958 w 5426208"/>
                <a:gd name="connsiteY13" fmla="*/ 1199168 h 6199726"/>
                <a:gd name="connsiteX14" fmla="*/ 3488008 w 5426208"/>
                <a:gd name="connsiteY14" fmla="*/ 2315589 h 6199726"/>
                <a:gd name="connsiteX15" fmla="*/ 3287203 w 5426208"/>
                <a:gd name="connsiteY15" fmla="*/ 3409262 h 6199726"/>
                <a:gd name="connsiteX16" fmla="*/ 3292845 w 5426208"/>
                <a:gd name="connsiteY16" fmla="*/ 4093197 h 6199726"/>
                <a:gd name="connsiteX17" fmla="*/ 3192806 w 5426208"/>
                <a:gd name="connsiteY17" fmla="*/ 3842803 h 6199726"/>
                <a:gd name="connsiteX18" fmla="*/ 3006290 w 5426208"/>
                <a:gd name="connsiteY18" fmla="*/ 2973071 h 6199726"/>
                <a:gd name="connsiteX19" fmla="*/ 2391566 w 5426208"/>
                <a:gd name="connsiteY19" fmla="*/ 1651865 h 6199726"/>
                <a:gd name="connsiteX20" fmla="*/ 2042048 w 5426208"/>
                <a:gd name="connsiteY20" fmla="*/ 680694 h 6199726"/>
                <a:gd name="connsiteX21" fmla="*/ 1976061 w 5426208"/>
                <a:gd name="connsiteY21" fmla="*/ 237634 h 6199726"/>
                <a:gd name="connsiteX22" fmla="*/ 1853512 w 5426208"/>
                <a:gd name="connsiteY22" fmla="*/ 1964 h 6199726"/>
                <a:gd name="connsiteX23" fmla="*/ 1674403 w 5426208"/>
                <a:gd name="connsiteY23" fmla="*/ 360183 h 6199726"/>
                <a:gd name="connsiteX24" fmla="*/ 1504721 w 5426208"/>
                <a:gd name="connsiteY24" fmla="*/ 1415985 h 6199726"/>
                <a:gd name="connsiteX25" fmla="*/ 1919500 w 5426208"/>
                <a:gd name="connsiteY25" fmla="*/ 2745164 h 6199726"/>
                <a:gd name="connsiteX26" fmla="*/ 2525505 w 5426208"/>
                <a:gd name="connsiteY26" fmla="*/ 3885807 h 6199726"/>
                <a:gd name="connsiteX27" fmla="*/ 2507282 w 5426208"/>
                <a:gd name="connsiteY27" fmla="*/ 4079026 h 6199726"/>
                <a:gd name="connsiteX28" fmla="*/ 1259624 w 5426208"/>
                <a:gd name="connsiteY28" fmla="*/ 2566055 h 6199726"/>
                <a:gd name="connsiteX29" fmla="*/ 760003 w 5426208"/>
                <a:gd name="connsiteY29" fmla="*/ 2019300 h 6199726"/>
                <a:gd name="connsiteX30" fmla="*/ 213248 w 5426208"/>
                <a:gd name="connsiteY30" fmla="*/ 1510253 h 6199726"/>
                <a:gd name="connsiteX31" fmla="*/ 213248 w 5426208"/>
                <a:gd name="connsiteY31" fmla="*/ 1642228 h 6199726"/>
                <a:gd name="connsiteX32" fmla="*/ 694015 w 5426208"/>
                <a:gd name="connsiteY32" fmla="*/ 2980834 h 6199726"/>
                <a:gd name="connsiteX33" fmla="*/ 1287904 w 5426208"/>
                <a:gd name="connsiteY33" fmla="*/ 4102624 h 6199726"/>
                <a:gd name="connsiteX34" fmla="*/ 2042048 w 5426208"/>
                <a:gd name="connsiteY34" fmla="*/ 4715366 h 6199726"/>
                <a:gd name="connsiteX35" fmla="*/ 2771689 w 5426208"/>
                <a:gd name="connsiteY35" fmla="*/ 5012089 h 6199726"/>
                <a:gd name="connsiteX36" fmla="*/ 2258473 w 5426208"/>
                <a:gd name="connsiteY36" fmla="*/ 5048142 h 6199726"/>
                <a:gd name="connsiteX37" fmla="*/ 1485802 w 5426208"/>
                <a:gd name="connsiteY37" fmla="*/ 4878460 h 6199726"/>
                <a:gd name="connsiteX38" fmla="*/ 760003 w 5426208"/>
                <a:gd name="connsiteY38" fmla="*/ 4187465 h 6199726"/>
                <a:gd name="connsiteX39" fmla="*/ 260382 w 5426208"/>
                <a:gd name="connsiteY39" fmla="*/ 3291919 h 6199726"/>
                <a:gd name="connsiteX40" fmla="*/ 5859 w 5426208"/>
                <a:gd name="connsiteY40" fmla="*/ 2924273 h 6199726"/>
                <a:gd name="connsiteX41" fmla="*/ 109554 w 5426208"/>
                <a:gd name="connsiteY41" fmla="*/ 3518162 h 6199726"/>
                <a:gd name="connsiteX42" fmla="*/ 420638 w 5426208"/>
                <a:gd name="connsiteY42" fmla="*/ 4922756 h 6199726"/>
                <a:gd name="connsiteX43" fmla="*/ 967661 w 5426208"/>
                <a:gd name="connsiteY43" fmla="*/ 5506207 h 6199726"/>
                <a:gd name="connsiteX44" fmla="*/ 1523574 w 5426208"/>
                <a:gd name="connsiteY44" fmla="*/ 5761741 h 6199726"/>
                <a:gd name="connsiteX45" fmla="*/ 2336968 w 5426208"/>
                <a:gd name="connsiteY45" fmla="*/ 5729895 h 6199726"/>
                <a:gd name="connsiteX46" fmla="*/ 3483886 w 5426208"/>
                <a:gd name="connsiteY46" fmla="*/ 5540090 h 6199726"/>
                <a:gd name="connsiteX47" fmla="*/ 3704096 w 5426208"/>
                <a:gd name="connsiteY47" fmla="*/ 5581363 h 6199726"/>
                <a:gd name="connsiteX48" fmla="*/ 3506134 w 5426208"/>
                <a:gd name="connsiteY48" fmla="*/ 6199726 h 6199726"/>
                <a:gd name="connsiteX0" fmla="*/ 4469964 w 5426208"/>
                <a:gd name="connsiteY0" fmla="*/ 6067991 h 6199726"/>
                <a:gd name="connsiteX1" fmla="*/ 4282215 w 5426208"/>
                <a:gd name="connsiteY1" fmla="*/ 5520236 h 6199726"/>
                <a:gd name="connsiteX2" fmla="*/ 4321818 w 5426208"/>
                <a:gd name="connsiteY2" fmla="*/ 5223618 h 6199726"/>
                <a:gd name="connsiteX3" fmla="*/ 4631881 w 5426208"/>
                <a:gd name="connsiteY3" fmla="*/ 4847191 h 6199726"/>
                <a:gd name="connsiteX4" fmla="*/ 5058626 w 5426208"/>
                <a:gd name="connsiteY4" fmla="*/ 3800966 h 6199726"/>
                <a:gd name="connsiteX5" fmla="*/ 5416844 w 5426208"/>
                <a:gd name="connsiteY5" fmla="*/ 2735737 h 6199726"/>
                <a:gd name="connsiteX6" fmla="*/ 5253752 w 5426208"/>
                <a:gd name="connsiteY6" fmla="*/ 2747937 h 6199726"/>
                <a:gd name="connsiteX7" fmla="*/ 4553133 w 5426208"/>
                <a:gd name="connsiteY7" fmla="*/ 3267454 h 6199726"/>
                <a:gd name="connsiteX8" fmla="*/ 3980892 w 5426208"/>
                <a:gd name="connsiteY8" fmla="*/ 4210607 h 6199726"/>
                <a:gd name="connsiteX9" fmla="*/ 3897197 w 5426208"/>
                <a:gd name="connsiteY9" fmla="*/ 3571203 h 6199726"/>
                <a:gd name="connsiteX10" fmla="*/ 4150946 w 5426208"/>
                <a:gd name="connsiteY10" fmla="*/ 2009873 h 6199726"/>
                <a:gd name="connsiteX11" fmla="*/ 4347694 w 5426208"/>
                <a:gd name="connsiteY11" fmla="*/ 1408876 h 6199726"/>
                <a:gd name="connsiteX12" fmla="*/ 4596120 w 5426208"/>
                <a:gd name="connsiteY12" fmla="*/ 925301 h 6199726"/>
                <a:gd name="connsiteX13" fmla="*/ 4049958 w 5426208"/>
                <a:gd name="connsiteY13" fmla="*/ 1199168 h 6199726"/>
                <a:gd name="connsiteX14" fmla="*/ 3488008 w 5426208"/>
                <a:gd name="connsiteY14" fmla="*/ 2315589 h 6199726"/>
                <a:gd name="connsiteX15" fmla="*/ 3287203 w 5426208"/>
                <a:gd name="connsiteY15" fmla="*/ 3409262 h 6199726"/>
                <a:gd name="connsiteX16" fmla="*/ 3292845 w 5426208"/>
                <a:gd name="connsiteY16" fmla="*/ 4093197 h 6199726"/>
                <a:gd name="connsiteX17" fmla="*/ 3192806 w 5426208"/>
                <a:gd name="connsiteY17" fmla="*/ 3842803 h 6199726"/>
                <a:gd name="connsiteX18" fmla="*/ 3006290 w 5426208"/>
                <a:gd name="connsiteY18" fmla="*/ 2973071 h 6199726"/>
                <a:gd name="connsiteX19" fmla="*/ 2391566 w 5426208"/>
                <a:gd name="connsiteY19" fmla="*/ 1651865 h 6199726"/>
                <a:gd name="connsiteX20" fmla="*/ 2042048 w 5426208"/>
                <a:gd name="connsiteY20" fmla="*/ 680694 h 6199726"/>
                <a:gd name="connsiteX21" fmla="*/ 1976061 w 5426208"/>
                <a:gd name="connsiteY21" fmla="*/ 237634 h 6199726"/>
                <a:gd name="connsiteX22" fmla="*/ 1853512 w 5426208"/>
                <a:gd name="connsiteY22" fmla="*/ 1964 h 6199726"/>
                <a:gd name="connsiteX23" fmla="*/ 1674403 w 5426208"/>
                <a:gd name="connsiteY23" fmla="*/ 360183 h 6199726"/>
                <a:gd name="connsiteX24" fmla="*/ 1504721 w 5426208"/>
                <a:gd name="connsiteY24" fmla="*/ 1415985 h 6199726"/>
                <a:gd name="connsiteX25" fmla="*/ 1919500 w 5426208"/>
                <a:gd name="connsiteY25" fmla="*/ 2745164 h 6199726"/>
                <a:gd name="connsiteX26" fmla="*/ 2525505 w 5426208"/>
                <a:gd name="connsiteY26" fmla="*/ 3885807 h 6199726"/>
                <a:gd name="connsiteX27" fmla="*/ 2507282 w 5426208"/>
                <a:gd name="connsiteY27" fmla="*/ 4079026 h 6199726"/>
                <a:gd name="connsiteX28" fmla="*/ 1259624 w 5426208"/>
                <a:gd name="connsiteY28" fmla="*/ 2566055 h 6199726"/>
                <a:gd name="connsiteX29" fmla="*/ 760003 w 5426208"/>
                <a:gd name="connsiteY29" fmla="*/ 2019300 h 6199726"/>
                <a:gd name="connsiteX30" fmla="*/ 213248 w 5426208"/>
                <a:gd name="connsiteY30" fmla="*/ 1510253 h 6199726"/>
                <a:gd name="connsiteX31" fmla="*/ 213248 w 5426208"/>
                <a:gd name="connsiteY31" fmla="*/ 1642228 h 6199726"/>
                <a:gd name="connsiteX32" fmla="*/ 694015 w 5426208"/>
                <a:gd name="connsiteY32" fmla="*/ 2980834 h 6199726"/>
                <a:gd name="connsiteX33" fmla="*/ 1287904 w 5426208"/>
                <a:gd name="connsiteY33" fmla="*/ 4102624 h 6199726"/>
                <a:gd name="connsiteX34" fmla="*/ 2042048 w 5426208"/>
                <a:gd name="connsiteY34" fmla="*/ 4715366 h 6199726"/>
                <a:gd name="connsiteX35" fmla="*/ 2771689 w 5426208"/>
                <a:gd name="connsiteY35" fmla="*/ 5012089 h 6199726"/>
                <a:gd name="connsiteX36" fmla="*/ 2258473 w 5426208"/>
                <a:gd name="connsiteY36" fmla="*/ 5048142 h 6199726"/>
                <a:gd name="connsiteX37" fmla="*/ 1485802 w 5426208"/>
                <a:gd name="connsiteY37" fmla="*/ 4878460 h 6199726"/>
                <a:gd name="connsiteX38" fmla="*/ 760003 w 5426208"/>
                <a:gd name="connsiteY38" fmla="*/ 4187465 h 6199726"/>
                <a:gd name="connsiteX39" fmla="*/ 260382 w 5426208"/>
                <a:gd name="connsiteY39" fmla="*/ 3291919 h 6199726"/>
                <a:gd name="connsiteX40" fmla="*/ 5859 w 5426208"/>
                <a:gd name="connsiteY40" fmla="*/ 2924273 h 6199726"/>
                <a:gd name="connsiteX41" fmla="*/ 109554 w 5426208"/>
                <a:gd name="connsiteY41" fmla="*/ 3518162 h 6199726"/>
                <a:gd name="connsiteX42" fmla="*/ 420638 w 5426208"/>
                <a:gd name="connsiteY42" fmla="*/ 4922756 h 6199726"/>
                <a:gd name="connsiteX43" fmla="*/ 967661 w 5426208"/>
                <a:gd name="connsiteY43" fmla="*/ 5506207 h 6199726"/>
                <a:gd name="connsiteX44" fmla="*/ 1523574 w 5426208"/>
                <a:gd name="connsiteY44" fmla="*/ 5761741 h 6199726"/>
                <a:gd name="connsiteX45" fmla="*/ 2336968 w 5426208"/>
                <a:gd name="connsiteY45" fmla="*/ 5729895 h 6199726"/>
                <a:gd name="connsiteX46" fmla="*/ 3483886 w 5426208"/>
                <a:gd name="connsiteY46" fmla="*/ 5540090 h 6199726"/>
                <a:gd name="connsiteX47" fmla="*/ 3704096 w 5426208"/>
                <a:gd name="connsiteY47" fmla="*/ 5581363 h 6199726"/>
                <a:gd name="connsiteX48" fmla="*/ 3506134 w 5426208"/>
                <a:gd name="connsiteY48" fmla="*/ 6199726 h 6199726"/>
                <a:gd name="connsiteX0" fmla="*/ 4469964 w 5426208"/>
                <a:gd name="connsiteY0" fmla="*/ 6067991 h 6199726"/>
                <a:gd name="connsiteX1" fmla="*/ 4282215 w 5426208"/>
                <a:gd name="connsiteY1" fmla="*/ 5520236 h 6199726"/>
                <a:gd name="connsiteX2" fmla="*/ 4330110 w 5426208"/>
                <a:gd name="connsiteY2" fmla="*/ 5252177 h 6199726"/>
                <a:gd name="connsiteX3" fmla="*/ 4631881 w 5426208"/>
                <a:gd name="connsiteY3" fmla="*/ 4847191 h 6199726"/>
                <a:gd name="connsiteX4" fmla="*/ 5058626 w 5426208"/>
                <a:gd name="connsiteY4" fmla="*/ 3800966 h 6199726"/>
                <a:gd name="connsiteX5" fmla="*/ 5416844 w 5426208"/>
                <a:gd name="connsiteY5" fmla="*/ 2735737 h 6199726"/>
                <a:gd name="connsiteX6" fmla="*/ 5253752 w 5426208"/>
                <a:gd name="connsiteY6" fmla="*/ 2747937 h 6199726"/>
                <a:gd name="connsiteX7" fmla="*/ 4553133 w 5426208"/>
                <a:gd name="connsiteY7" fmla="*/ 3267454 h 6199726"/>
                <a:gd name="connsiteX8" fmla="*/ 3980892 w 5426208"/>
                <a:gd name="connsiteY8" fmla="*/ 4210607 h 6199726"/>
                <a:gd name="connsiteX9" fmla="*/ 3897197 w 5426208"/>
                <a:gd name="connsiteY9" fmla="*/ 3571203 h 6199726"/>
                <a:gd name="connsiteX10" fmla="*/ 4150946 w 5426208"/>
                <a:gd name="connsiteY10" fmla="*/ 2009873 h 6199726"/>
                <a:gd name="connsiteX11" fmla="*/ 4347694 w 5426208"/>
                <a:gd name="connsiteY11" fmla="*/ 1408876 h 6199726"/>
                <a:gd name="connsiteX12" fmla="*/ 4596120 w 5426208"/>
                <a:gd name="connsiteY12" fmla="*/ 925301 h 6199726"/>
                <a:gd name="connsiteX13" fmla="*/ 4049958 w 5426208"/>
                <a:gd name="connsiteY13" fmla="*/ 1199168 h 6199726"/>
                <a:gd name="connsiteX14" fmla="*/ 3488008 w 5426208"/>
                <a:gd name="connsiteY14" fmla="*/ 2315589 h 6199726"/>
                <a:gd name="connsiteX15" fmla="*/ 3287203 w 5426208"/>
                <a:gd name="connsiteY15" fmla="*/ 3409262 h 6199726"/>
                <a:gd name="connsiteX16" fmla="*/ 3292845 w 5426208"/>
                <a:gd name="connsiteY16" fmla="*/ 4093197 h 6199726"/>
                <a:gd name="connsiteX17" fmla="*/ 3192806 w 5426208"/>
                <a:gd name="connsiteY17" fmla="*/ 3842803 h 6199726"/>
                <a:gd name="connsiteX18" fmla="*/ 3006290 w 5426208"/>
                <a:gd name="connsiteY18" fmla="*/ 2973071 h 6199726"/>
                <a:gd name="connsiteX19" fmla="*/ 2391566 w 5426208"/>
                <a:gd name="connsiteY19" fmla="*/ 1651865 h 6199726"/>
                <a:gd name="connsiteX20" fmla="*/ 2042048 w 5426208"/>
                <a:gd name="connsiteY20" fmla="*/ 680694 h 6199726"/>
                <a:gd name="connsiteX21" fmla="*/ 1976061 w 5426208"/>
                <a:gd name="connsiteY21" fmla="*/ 237634 h 6199726"/>
                <a:gd name="connsiteX22" fmla="*/ 1853512 w 5426208"/>
                <a:gd name="connsiteY22" fmla="*/ 1964 h 6199726"/>
                <a:gd name="connsiteX23" fmla="*/ 1674403 w 5426208"/>
                <a:gd name="connsiteY23" fmla="*/ 360183 h 6199726"/>
                <a:gd name="connsiteX24" fmla="*/ 1504721 w 5426208"/>
                <a:gd name="connsiteY24" fmla="*/ 1415985 h 6199726"/>
                <a:gd name="connsiteX25" fmla="*/ 1919500 w 5426208"/>
                <a:gd name="connsiteY25" fmla="*/ 2745164 h 6199726"/>
                <a:gd name="connsiteX26" fmla="*/ 2525505 w 5426208"/>
                <a:gd name="connsiteY26" fmla="*/ 3885807 h 6199726"/>
                <a:gd name="connsiteX27" fmla="*/ 2507282 w 5426208"/>
                <a:gd name="connsiteY27" fmla="*/ 4079026 h 6199726"/>
                <a:gd name="connsiteX28" fmla="*/ 1259624 w 5426208"/>
                <a:gd name="connsiteY28" fmla="*/ 2566055 h 6199726"/>
                <a:gd name="connsiteX29" fmla="*/ 760003 w 5426208"/>
                <a:gd name="connsiteY29" fmla="*/ 2019300 h 6199726"/>
                <a:gd name="connsiteX30" fmla="*/ 213248 w 5426208"/>
                <a:gd name="connsiteY30" fmla="*/ 1510253 h 6199726"/>
                <a:gd name="connsiteX31" fmla="*/ 213248 w 5426208"/>
                <a:gd name="connsiteY31" fmla="*/ 1642228 h 6199726"/>
                <a:gd name="connsiteX32" fmla="*/ 694015 w 5426208"/>
                <a:gd name="connsiteY32" fmla="*/ 2980834 h 6199726"/>
                <a:gd name="connsiteX33" fmla="*/ 1287904 w 5426208"/>
                <a:gd name="connsiteY33" fmla="*/ 4102624 h 6199726"/>
                <a:gd name="connsiteX34" fmla="*/ 2042048 w 5426208"/>
                <a:gd name="connsiteY34" fmla="*/ 4715366 h 6199726"/>
                <a:gd name="connsiteX35" fmla="*/ 2771689 w 5426208"/>
                <a:gd name="connsiteY35" fmla="*/ 5012089 h 6199726"/>
                <a:gd name="connsiteX36" fmla="*/ 2258473 w 5426208"/>
                <a:gd name="connsiteY36" fmla="*/ 5048142 h 6199726"/>
                <a:gd name="connsiteX37" fmla="*/ 1485802 w 5426208"/>
                <a:gd name="connsiteY37" fmla="*/ 4878460 h 6199726"/>
                <a:gd name="connsiteX38" fmla="*/ 760003 w 5426208"/>
                <a:gd name="connsiteY38" fmla="*/ 4187465 h 6199726"/>
                <a:gd name="connsiteX39" fmla="*/ 260382 w 5426208"/>
                <a:gd name="connsiteY39" fmla="*/ 3291919 h 6199726"/>
                <a:gd name="connsiteX40" fmla="*/ 5859 w 5426208"/>
                <a:gd name="connsiteY40" fmla="*/ 2924273 h 6199726"/>
                <a:gd name="connsiteX41" fmla="*/ 109554 w 5426208"/>
                <a:gd name="connsiteY41" fmla="*/ 3518162 h 6199726"/>
                <a:gd name="connsiteX42" fmla="*/ 420638 w 5426208"/>
                <a:gd name="connsiteY42" fmla="*/ 4922756 h 6199726"/>
                <a:gd name="connsiteX43" fmla="*/ 967661 w 5426208"/>
                <a:gd name="connsiteY43" fmla="*/ 5506207 h 6199726"/>
                <a:gd name="connsiteX44" fmla="*/ 1523574 w 5426208"/>
                <a:gd name="connsiteY44" fmla="*/ 5761741 h 6199726"/>
                <a:gd name="connsiteX45" fmla="*/ 2336968 w 5426208"/>
                <a:gd name="connsiteY45" fmla="*/ 5729895 h 6199726"/>
                <a:gd name="connsiteX46" fmla="*/ 3483886 w 5426208"/>
                <a:gd name="connsiteY46" fmla="*/ 5540090 h 6199726"/>
                <a:gd name="connsiteX47" fmla="*/ 3704096 w 5426208"/>
                <a:gd name="connsiteY47" fmla="*/ 5581363 h 6199726"/>
                <a:gd name="connsiteX48" fmla="*/ 3506134 w 5426208"/>
                <a:gd name="connsiteY48" fmla="*/ 6199726 h 6199726"/>
                <a:gd name="connsiteX0" fmla="*/ 4469964 w 5426208"/>
                <a:gd name="connsiteY0" fmla="*/ 6067991 h 6199726"/>
                <a:gd name="connsiteX1" fmla="*/ 4282215 w 5426208"/>
                <a:gd name="connsiteY1" fmla="*/ 5520236 h 6199726"/>
                <a:gd name="connsiteX2" fmla="*/ 4330110 w 5426208"/>
                <a:gd name="connsiteY2" fmla="*/ 5252177 h 6199726"/>
                <a:gd name="connsiteX3" fmla="*/ 4631881 w 5426208"/>
                <a:gd name="connsiteY3" fmla="*/ 4847191 h 6199726"/>
                <a:gd name="connsiteX4" fmla="*/ 5058626 w 5426208"/>
                <a:gd name="connsiteY4" fmla="*/ 3800966 h 6199726"/>
                <a:gd name="connsiteX5" fmla="*/ 5416844 w 5426208"/>
                <a:gd name="connsiteY5" fmla="*/ 2735737 h 6199726"/>
                <a:gd name="connsiteX6" fmla="*/ 5253752 w 5426208"/>
                <a:gd name="connsiteY6" fmla="*/ 2747937 h 6199726"/>
                <a:gd name="connsiteX7" fmla="*/ 4553133 w 5426208"/>
                <a:gd name="connsiteY7" fmla="*/ 3267454 h 6199726"/>
                <a:gd name="connsiteX8" fmla="*/ 3980892 w 5426208"/>
                <a:gd name="connsiteY8" fmla="*/ 4210607 h 6199726"/>
                <a:gd name="connsiteX9" fmla="*/ 3897197 w 5426208"/>
                <a:gd name="connsiteY9" fmla="*/ 3571203 h 6199726"/>
                <a:gd name="connsiteX10" fmla="*/ 4150946 w 5426208"/>
                <a:gd name="connsiteY10" fmla="*/ 2009873 h 6199726"/>
                <a:gd name="connsiteX11" fmla="*/ 4347694 w 5426208"/>
                <a:gd name="connsiteY11" fmla="*/ 1408876 h 6199726"/>
                <a:gd name="connsiteX12" fmla="*/ 4596120 w 5426208"/>
                <a:gd name="connsiteY12" fmla="*/ 925301 h 6199726"/>
                <a:gd name="connsiteX13" fmla="*/ 4049958 w 5426208"/>
                <a:gd name="connsiteY13" fmla="*/ 1199168 h 6199726"/>
                <a:gd name="connsiteX14" fmla="*/ 3488008 w 5426208"/>
                <a:gd name="connsiteY14" fmla="*/ 2315589 h 6199726"/>
                <a:gd name="connsiteX15" fmla="*/ 3287203 w 5426208"/>
                <a:gd name="connsiteY15" fmla="*/ 3409262 h 6199726"/>
                <a:gd name="connsiteX16" fmla="*/ 3292845 w 5426208"/>
                <a:gd name="connsiteY16" fmla="*/ 4093197 h 6199726"/>
                <a:gd name="connsiteX17" fmla="*/ 3192806 w 5426208"/>
                <a:gd name="connsiteY17" fmla="*/ 3842803 h 6199726"/>
                <a:gd name="connsiteX18" fmla="*/ 3006290 w 5426208"/>
                <a:gd name="connsiteY18" fmla="*/ 2973071 h 6199726"/>
                <a:gd name="connsiteX19" fmla="*/ 2391566 w 5426208"/>
                <a:gd name="connsiteY19" fmla="*/ 1651865 h 6199726"/>
                <a:gd name="connsiteX20" fmla="*/ 2042048 w 5426208"/>
                <a:gd name="connsiteY20" fmla="*/ 680694 h 6199726"/>
                <a:gd name="connsiteX21" fmla="*/ 1976061 w 5426208"/>
                <a:gd name="connsiteY21" fmla="*/ 237634 h 6199726"/>
                <a:gd name="connsiteX22" fmla="*/ 1853512 w 5426208"/>
                <a:gd name="connsiteY22" fmla="*/ 1964 h 6199726"/>
                <a:gd name="connsiteX23" fmla="*/ 1674403 w 5426208"/>
                <a:gd name="connsiteY23" fmla="*/ 360183 h 6199726"/>
                <a:gd name="connsiteX24" fmla="*/ 1504721 w 5426208"/>
                <a:gd name="connsiteY24" fmla="*/ 1415985 h 6199726"/>
                <a:gd name="connsiteX25" fmla="*/ 1919500 w 5426208"/>
                <a:gd name="connsiteY25" fmla="*/ 2745164 h 6199726"/>
                <a:gd name="connsiteX26" fmla="*/ 2525505 w 5426208"/>
                <a:gd name="connsiteY26" fmla="*/ 3885807 h 6199726"/>
                <a:gd name="connsiteX27" fmla="*/ 2507282 w 5426208"/>
                <a:gd name="connsiteY27" fmla="*/ 4079026 h 6199726"/>
                <a:gd name="connsiteX28" fmla="*/ 1259624 w 5426208"/>
                <a:gd name="connsiteY28" fmla="*/ 2566055 h 6199726"/>
                <a:gd name="connsiteX29" fmla="*/ 760003 w 5426208"/>
                <a:gd name="connsiteY29" fmla="*/ 2019300 h 6199726"/>
                <a:gd name="connsiteX30" fmla="*/ 213248 w 5426208"/>
                <a:gd name="connsiteY30" fmla="*/ 1510253 h 6199726"/>
                <a:gd name="connsiteX31" fmla="*/ 213248 w 5426208"/>
                <a:gd name="connsiteY31" fmla="*/ 1642228 h 6199726"/>
                <a:gd name="connsiteX32" fmla="*/ 694015 w 5426208"/>
                <a:gd name="connsiteY32" fmla="*/ 2980834 h 6199726"/>
                <a:gd name="connsiteX33" fmla="*/ 1287904 w 5426208"/>
                <a:gd name="connsiteY33" fmla="*/ 4102624 h 6199726"/>
                <a:gd name="connsiteX34" fmla="*/ 2042048 w 5426208"/>
                <a:gd name="connsiteY34" fmla="*/ 4715366 h 6199726"/>
                <a:gd name="connsiteX35" fmla="*/ 2771689 w 5426208"/>
                <a:gd name="connsiteY35" fmla="*/ 5012089 h 6199726"/>
                <a:gd name="connsiteX36" fmla="*/ 2258473 w 5426208"/>
                <a:gd name="connsiteY36" fmla="*/ 5048142 h 6199726"/>
                <a:gd name="connsiteX37" fmla="*/ 1485802 w 5426208"/>
                <a:gd name="connsiteY37" fmla="*/ 4878460 h 6199726"/>
                <a:gd name="connsiteX38" fmla="*/ 760003 w 5426208"/>
                <a:gd name="connsiteY38" fmla="*/ 4187465 h 6199726"/>
                <a:gd name="connsiteX39" fmla="*/ 260382 w 5426208"/>
                <a:gd name="connsiteY39" fmla="*/ 3291919 h 6199726"/>
                <a:gd name="connsiteX40" fmla="*/ 5859 w 5426208"/>
                <a:gd name="connsiteY40" fmla="*/ 2924273 h 6199726"/>
                <a:gd name="connsiteX41" fmla="*/ 109554 w 5426208"/>
                <a:gd name="connsiteY41" fmla="*/ 3518162 h 6199726"/>
                <a:gd name="connsiteX42" fmla="*/ 420638 w 5426208"/>
                <a:gd name="connsiteY42" fmla="*/ 4922756 h 6199726"/>
                <a:gd name="connsiteX43" fmla="*/ 967661 w 5426208"/>
                <a:gd name="connsiteY43" fmla="*/ 5506207 h 6199726"/>
                <a:gd name="connsiteX44" fmla="*/ 1523574 w 5426208"/>
                <a:gd name="connsiteY44" fmla="*/ 5761741 h 6199726"/>
                <a:gd name="connsiteX45" fmla="*/ 2336968 w 5426208"/>
                <a:gd name="connsiteY45" fmla="*/ 5729895 h 6199726"/>
                <a:gd name="connsiteX46" fmla="*/ 3483886 w 5426208"/>
                <a:gd name="connsiteY46" fmla="*/ 5540090 h 6199726"/>
                <a:gd name="connsiteX47" fmla="*/ 3575885 w 5426208"/>
                <a:gd name="connsiteY47" fmla="*/ 5668217 h 6199726"/>
                <a:gd name="connsiteX48" fmla="*/ 3506134 w 5426208"/>
                <a:gd name="connsiteY48" fmla="*/ 6199726 h 6199726"/>
                <a:gd name="connsiteX0" fmla="*/ 4469964 w 5426208"/>
                <a:gd name="connsiteY0" fmla="*/ 6067991 h 6199726"/>
                <a:gd name="connsiteX1" fmla="*/ 4282215 w 5426208"/>
                <a:gd name="connsiteY1" fmla="*/ 5520236 h 6199726"/>
                <a:gd name="connsiteX2" fmla="*/ 4330110 w 5426208"/>
                <a:gd name="connsiteY2" fmla="*/ 5252177 h 6199726"/>
                <a:gd name="connsiteX3" fmla="*/ 4631881 w 5426208"/>
                <a:gd name="connsiteY3" fmla="*/ 4847191 h 6199726"/>
                <a:gd name="connsiteX4" fmla="*/ 5058626 w 5426208"/>
                <a:gd name="connsiteY4" fmla="*/ 3800966 h 6199726"/>
                <a:gd name="connsiteX5" fmla="*/ 5416844 w 5426208"/>
                <a:gd name="connsiteY5" fmla="*/ 2735737 h 6199726"/>
                <a:gd name="connsiteX6" fmla="*/ 5253752 w 5426208"/>
                <a:gd name="connsiteY6" fmla="*/ 2747937 h 6199726"/>
                <a:gd name="connsiteX7" fmla="*/ 4553133 w 5426208"/>
                <a:gd name="connsiteY7" fmla="*/ 3267454 h 6199726"/>
                <a:gd name="connsiteX8" fmla="*/ 3980892 w 5426208"/>
                <a:gd name="connsiteY8" fmla="*/ 4210607 h 6199726"/>
                <a:gd name="connsiteX9" fmla="*/ 3897197 w 5426208"/>
                <a:gd name="connsiteY9" fmla="*/ 3571203 h 6199726"/>
                <a:gd name="connsiteX10" fmla="*/ 4150946 w 5426208"/>
                <a:gd name="connsiteY10" fmla="*/ 2009873 h 6199726"/>
                <a:gd name="connsiteX11" fmla="*/ 4347694 w 5426208"/>
                <a:gd name="connsiteY11" fmla="*/ 1408876 h 6199726"/>
                <a:gd name="connsiteX12" fmla="*/ 4596120 w 5426208"/>
                <a:gd name="connsiteY12" fmla="*/ 925301 h 6199726"/>
                <a:gd name="connsiteX13" fmla="*/ 4049958 w 5426208"/>
                <a:gd name="connsiteY13" fmla="*/ 1199168 h 6199726"/>
                <a:gd name="connsiteX14" fmla="*/ 3488008 w 5426208"/>
                <a:gd name="connsiteY14" fmla="*/ 2315589 h 6199726"/>
                <a:gd name="connsiteX15" fmla="*/ 3287203 w 5426208"/>
                <a:gd name="connsiteY15" fmla="*/ 3409262 h 6199726"/>
                <a:gd name="connsiteX16" fmla="*/ 3292845 w 5426208"/>
                <a:gd name="connsiteY16" fmla="*/ 4093197 h 6199726"/>
                <a:gd name="connsiteX17" fmla="*/ 3192806 w 5426208"/>
                <a:gd name="connsiteY17" fmla="*/ 3842803 h 6199726"/>
                <a:gd name="connsiteX18" fmla="*/ 3006290 w 5426208"/>
                <a:gd name="connsiteY18" fmla="*/ 2973071 h 6199726"/>
                <a:gd name="connsiteX19" fmla="*/ 2391566 w 5426208"/>
                <a:gd name="connsiteY19" fmla="*/ 1651865 h 6199726"/>
                <a:gd name="connsiteX20" fmla="*/ 2042048 w 5426208"/>
                <a:gd name="connsiteY20" fmla="*/ 680694 h 6199726"/>
                <a:gd name="connsiteX21" fmla="*/ 1976061 w 5426208"/>
                <a:gd name="connsiteY21" fmla="*/ 237634 h 6199726"/>
                <a:gd name="connsiteX22" fmla="*/ 1853512 w 5426208"/>
                <a:gd name="connsiteY22" fmla="*/ 1964 h 6199726"/>
                <a:gd name="connsiteX23" fmla="*/ 1674403 w 5426208"/>
                <a:gd name="connsiteY23" fmla="*/ 360183 h 6199726"/>
                <a:gd name="connsiteX24" fmla="*/ 1504721 w 5426208"/>
                <a:gd name="connsiteY24" fmla="*/ 1415985 h 6199726"/>
                <a:gd name="connsiteX25" fmla="*/ 1919500 w 5426208"/>
                <a:gd name="connsiteY25" fmla="*/ 2745164 h 6199726"/>
                <a:gd name="connsiteX26" fmla="*/ 2525505 w 5426208"/>
                <a:gd name="connsiteY26" fmla="*/ 3885807 h 6199726"/>
                <a:gd name="connsiteX27" fmla="*/ 2507282 w 5426208"/>
                <a:gd name="connsiteY27" fmla="*/ 4079026 h 6199726"/>
                <a:gd name="connsiteX28" fmla="*/ 1259624 w 5426208"/>
                <a:gd name="connsiteY28" fmla="*/ 2566055 h 6199726"/>
                <a:gd name="connsiteX29" fmla="*/ 760003 w 5426208"/>
                <a:gd name="connsiteY29" fmla="*/ 2019300 h 6199726"/>
                <a:gd name="connsiteX30" fmla="*/ 213248 w 5426208"/>
                <a:gd name="connsiteY30" fmla="*/ 1510253 h 6199726"/>
                <a:gd name="connsiteX31" fmla="*/ 213248 w 5426208"/>
                <a:gd name="connsiteY31" fmla="*/ 1642228 h 6199726"/>
                <a:gd name="connsiteX32" fmla="*/ 694015 w 5426208"/>
                <a:gd name="connsiteY32" fmla="*/ 2980834 h 6199726"/>
                <a:gd name="connsiteX33" fmla="*/ 1287904 w 5426208"/>
                <a:gd name="connsiteY33" fmla="*/ 4102624 h 6199726"/>
                <a:gd name="connsiteX34" fmla="*/ 2042048 w 5426208"/>
                <a:gd name="connsiteY34" fmla="*/ 4715366 h 6199726"/>
                <a:gd name="connsiteX35" fmla="*/ 2771689 w 5426208"/>
                <a:gd name="connsiteY35" fmla="*/ 5012089 h 6199726"/>
                <a:gd name="connsiteX36" fmla="*/ 2258473 w 5426208"/>
                <a:gd name="connsiteY36" fmla="*/ 5048142 h 6199726"/>
                <a:gd name="connsiteX37" fmla="*/ 1485802 w 5426208"/>
                <a:gd name="connsiteY37" fmla="*/ 4878460 h 6199726"/>
                <a:gd name="connsiteX38" fmla="*/ 760003 w 5426208"/>
                <a:gd name="connsiteY38" fmla="*/ 4187465 h 6199726"/>
                <a:gd name="connsiteX39" fmla="*/ 260382 w 5426208"/>
                <a:gd name="connsiteY39" fmla="*/ 3291919 h 6199726"/>
                <a:gd name="connsiteX40" fmla="*/ 5859 w 5426208"/>
                <a:gd name="connsiteY40" fmla="*/ 2924273 h 6199726"/>
                <a:gd name="connsiteX41" fmla="*/ 109554 w 5426208"/>
                <a:gd name="connsiteY41" fmla="*/ 3518162 h 6199726"/>
                <a:gd name="connsiteX42" fmla="*/ 420638 w 5426208"/>
                <a:gd name="connsiteY42" fmla="*/ 4922756 h 6199726"/>
                <a:gd name="connsiteX43" fmla="*/ 967661 w 5426208"/>
                <a:gd name="connsiteY43" fmla="*/ 5506207 h 6199726"/>
                <a:gd name="connsiteX44" fmla="*/ 1523574 w 5426208"/>
                <a:gd name="connsiteY44" fmla="*/ 5761741 h 6199726"/>
                <a:gd name="connsiteX45" fmla="*/ 2369727 w 5426208"/>
                <a:gd name="connsiteY45" fmla="*/ 5813687 h 6199726"/>
                <a:gd name="connsiteX46" fmla="*/ 3483886 w 5426208"/>
                <a:gd name="connsiteY46" fmla="*/ 5540090 h 6199726"/>
                <a:gd name="connsiteX47" fmla="*/ 3575885 w 5426208"/>
                <a:gd name="connsiteY47" fmla="*/ 5668217 h 6199726"/>
                <a:gd name="connsiteX48" fmla="*/ 3506134 w 5426208"/>
                <a:gd name="connsiteY48" fmla="*/ 6199726 h 6199726"/>
                <a:gd name="connsiteX0" fmla="*/ 4469964 w 5426208"/>
                <a:gd name="connsiteY0" fmla="*/ 6067991 h 6199726"/>
                <a:gd name="connsiteX1" fmla="*/ 4282215 w 5426208"/>
                <a:gd name="connsiteY1" fmla="*/ 5520236 h 6199726"/>
                <a:gd name="connsiteX2" fmla="*/ 4330110 w 5426208"/>
                <a:gd name="connsiteY2" fmla="*/ 5252177 h 6199726"/>
                <a:gd name="connsiteX3" fmla="*/ 4631881 w 5426208"/>
                <a:gd name="connsiteY3" fmla="*/ 4847191 h 6199726"/>
                <a:gd name="connsiteX4" fmla="*/ 5058626 w 5426208"/>
                <a:gd name="connsiteY4" fmla="*/ 3800966 h 6199726"/>
                <a:gd name="connsiteX5" fmla="*/ 5416844 w 5426208"/>
                <a:gd name="connsiteY5" fmla="*/ 2735737 h 6199726"/>
                <a:gd name="connsiteX6" fmla="*/ 5253752 w 5426208"/>
                <a:gd name="connsiteY6" fmla="*/ 2747937 h 6199726"/>
                <a:gd name="connsiteX7" fmla="*/ 4553133 w 5426208"/>
                <a:gd name="connsiteY7" fmla="*/ 3267454 h 6199726"/>
                <a:gd name="connsiteX8" fmla="*/ 3980892 w 5426208"/>
                <a:gd name="connsiteY8" fmla="*/ 4210607 h 6199726"/>
                <a:gd name="connsiteX9" fmla="*/ 3897197 w 5426208"/>
                <a:gd name="connsiteY9" fmla="*/ 3571203 h 6199726"/>
                <a:gd name="connsiteX10" fmla="*/ 4150946 w 5426208"/>
                <a:gd name="connsiteY10" fmla="*/ 2009873 h 6199726"/>
                <a:gd name="connsiteX11" fmla="*/ 4347694 w 5426208"/>
                <a:gd name="connsiteY11" fmla="*/ 1408876 h 6199726"/>
                <a:gd name="connsiteX12" fmla="*/ 4596120 w 5426208"/>
                <a:gd name="connsiteY12" fmla="*/ 925301 h 6199726"/>
                <a:gd name="connsiteX13" fmla="*/ 4049958 w 5426208"/>
                <a:gd name="connsiteY13" fmla="*/ 1199168 h 6199726"/>
                <a:gd name="connsiteX14" fmla="*/ 3488008 w 5426208"/>
                <a:gd name="connsiteY14" fmla="*/ 2315589 h 6199726"/>
                <a:gd name="connsiteX15" fmla="*/ 3287203 w 5426208"/>
                <a:gd name="connsiteY15" fmla="*/ 3409262 h 6199726"/>
                <a:gd name="connsiteX16" fmla="*/ 3292845 w 5426208"/>
                <a:gd name="connsiteY16" fmla="*/ 4093197 h 6199726"/>
                <a:gd name="connsiteX17" fmla="*/ 3192806 w 5426208"/>
                <a:gd name="connsiteY17" fmla="*/ 3842803 h 6199726"/>
                <a:gd name="connsiteX18" fmla="*/ 3006290 w 5426208"/>
                <a:gd name="connsiteY18" fmla="*/ 2973071 h 6199726"/>
                <a:gd name="connsiteX19" fmla="*/ 2391566 w 5426208"/>
                <a:gd name="connsiteY19" fmla="*/ 1651865 h 6199726"/>
                <a:gd name="connsiteX20" fmla="*/ 2042048 w 5426208"/>
                <a:gd name="connsiteY20" fmla="*/ 680694 h 6199726"/>
                <a:gd name="connsiteX21" fmla="*/ 1976061 w 5426208"/>
                <a:gd name="connsiteY21" fmla="*/ 237634 h 6199726"/>
                <a:gd name="connsiteX22" fmla="*/ 1853512 w 5426208"/>
                <a:gd name="connsiteY22" fmla="*/ 1964 h 6199726"/>
                <a:gd name="connsiteX23" fmla="*/ 1674403 w 5426208"/>
                <a:gd name="connsiteY23" fmla="*/ 360183 h 6199726"/>
                <a:gd name="connsiteX24" fmla="*/ 1504721 w 5426208"/>
                <a:gd name="connsiteY24" fmla="*/ 1415985 h 6199726"/>
                <a:gd name="connsiteX25" fmla="*/ 1919500 w 5426208"/>
                <a:gd name="connsiteY25" fmla="*/ 2745164 h 6199726"/>
                <a:gd name="connsiteX26" fmla="*/ 2525505 w 5426208"/>
                <a:gd name="connsiteY26" fmla="*/ 3885807 h 6199726"/>
                <a:gd name="connsiteX27" fmla="*/ 2507282 w 5426208"/>
                <a:gd name="connsiteY27" fmla="*/ 4079026 h 6199726"/>
                <a:gd name="connsiteX28" fmla="*/ 1259624 w 5426208"/>
                <a:gd name="connsiteY28" fmla="*/ 2566055 h 6199726"/>
                <a:gd name="connsiteX29" fmla="*/ 760003 w 5426208"/>
                <a:gd name="connsiteY29" fmla="*/ 2019300 h 6199726"/>
                <a:gd name="connsiteX30" fmla="*/ 213248 w 5426208"/>
                <a:gd name="connsiteY30" fmla="*/ 1510253 h 6199726"/>
                <a:gd name="connsiteX31" fmla="*/ 213248 w 5426208"/>
                <a:gd name="connsiteY31" fmla="*/ 1642228 h 6199726"/>
                <a:gd name="connsiteX32" fmla="*/ 694015 w 5426208"/>
                <a:gd name="connsiteY32" fmla="*/ 2980834 h 6199726"/>
                <a:gd name="connsiteX33" fmla="*/ 1287904 w 5426208"/>
                <a:gd name="connsiteY33" fmla="*/ 4102624 h 6199726"/>
                <a:gd name="connsiteX34" fmla="*/ 2042048 w 5426208"/>
                <a:gd name="connsiteY34" fmla="*/ 4715366 h 6199726"/>
                <a:gd name="connsiteX35" fmla="*/ 2771689 w 5426208"/>
                <a:gd name="connsiteY35" fmla="*/ 5012089 h 6199726"/>
                <a:gd name="connsiteX36" fmla="*/ 2258473 w 5426208"/>
                <a:gd name="connsiteY36" fmla="*/ 5048142 h 6199726"/>
                <a:gd name="connsiteX37" fmla="*/ 1485802 w 5426208"/>
                <a:gd name="connsiteY37" fmla="*/ 4878460 h 6199726"/>
                <a:gd name="connsiteX38" fmla="*/ 760003 w 5426208"/>
                <a:gd name="connsiteY38" fmla="*/ 4187465 h 6199726"/>
                <a:gd name="connsiteX39" fmla="*/ 260382 w 5426208"/>
                <a:gd name="connsiteY39" fmla="*/ 3291919 h 6199726"/>
                <a:gd name="connsiteX40" fmla="*/ 5859 w 5426208"/>
                <a:gd name="connsiteY40" fmla="*/ 2924273 h 6199726"/>
                <a:gd name="connsiteX41" fmla="*/ 109554 w 5426208"/>
                <a:gd name="connsiteY41" fmla="*/ 3518162 h 6199726"/>
                <a:gd name="connsiteX42" fmla="*/ 420638 w 5426208"/>
                <a:gd name="connsiteY42" fmla="*/ 4922756 h 6199726"/>
                <a:gd name="connsiteX43" fmla="*/ 967661 w 5426208"/>
                <a:gd name="connsiteY43" fmla="*/ 5506207 h 6199726"/>
                <a:gd name="connsiteX44" fmla="*/ 1523574 w 5426208"/>
                <a:gd name="connsiteY44" fmla="*/ 5761741 h 6199726"/>
                <a:gd name="connsiteX45" fmla="*/ 2369727 w 5426208"/>
                <a:gd name="connsiteY45" fmla="*/ 5813687 h 6199726"/>
                <a:gd name="connsiteX46" fmla="*/ 3483886 w 5426208"/>
                <a:gd name="connsiteY46" fmla="*/ 5540090 h 6199726"/>
                <a:gd name="connsiteX47" fmla="*/ 3575885 w 5426208"/>
                <a:gd name="connsiteY47" fmla="*/ 5668217 h 6199726"/>
                <a:gd name="connsiteX48" fmla="*/ 3506134 w 5426208"/>
                <a:gd name="connsiteY48" fmla="*/ 6199726 h 6199726"/>
                <a:gd name="connsiteX0" fmla="*/ 4469964 w 5426208"/>
                <a:gd name="connsiteY0" fmla="*/ 6067991 h 6199726"/>
                <a:gd name="connsiteX1" fmla="*/ 4282215 w 5426208"/>
                <a:gd name="connsiteY1" fmla="*/ 5520236 h 6199726"/>
                <a:gd name="connsiteX2" fmla="*/ 4330110 w 5426208"/>
                <a:gd name="connsiteY2" fmla="*/ 5252177 h 6199726"/>
                <a:gd name="connsiteX3" fmla="*/ 4631881 w 5426208"/>
                <a:gd name="connsiteY3" fmla="*/ 4847191 h 6199726"/>
                <a:gd name="connsiteX4" fmla="*/ 5058626 w 5426208"/>
                <a:gd name="connsiteY4" fmla="*/ 3800966 h 6199726"/>
                <a:gd name="connsiteX5" fmla="*/ 5416844 w 5426208"/>
                <a:gd name="connsiteY5" fmla="*/ 2735737 h 6199726"/>
                <a:gd name="connsiteX6" fmla="*/ 5253752 w 5426208"/>
                <a:gd name="connsiteY6" fmla="*/ 2747937 h 6199726"/>
                <a:gd name="connsiteX7" fmla="*/ 4553133 w 5426208"/>
                <a:gd name="connsiteY7" fmla="*/ 3267454 h 6199726"/>
                <a:gd name="connsiteX8" fmla="*/ 3980892 w 5426208"/>
                <a:gd name="connsiteY8" fmla="*/ 4210607 h 6199726"/>
                <a:gd name="connsiteX9" fmla="*/ 4002122 w 5426208"/>
                <a:gd name="connsiteY9" fmla="*/ 3520509 h 6199726"/>
                <a:gd name="connsiteX10" fmla="*/ 4150946 w 5426208"/>
                <a:gd name="connsiteY10" fmla="*/ 2009873 h 6199726"/>
                <a:gd name="connsiteX11" fmla="*/ 4347694 w 5426208"/>
                <a:gd name="connsiteY11" fmla="*/ 1408876 h 6199726"/>
                <a:gd name="connsiteX12" fmla="*/ 4596120 w 5426208"/>
                <a:gd name="connsiteY12" fmla="*/ 925301 h 6199726"/>
                <a:gd name="connsiteX13" fmla="*/ 4049958 w 5426208"/>
                <a:gd name="connsiteY13" fmla="*/ 1199168 h 6199726"/>
                <a:gd name="connsiteX14" fmla="*/ 3488008 w 5426208"/>
                <a:gd name="connsiteY14" fmla="*/ 2315589 h 6199726"/>
                <a:gd name="connsiteX15" fmla="*/ 3287203 w 5426208"/>
                <a:gd name="connsiteY15" fmla="*/ 3409262 h 6199726"/>
                <a:gd name="connsiteX16" fmla="*/ 3292845 w 5426208"/>
                <a:gd name="connsiteY16" fmla="*/ 4093197 h 6199726"/>
                <a:gd name="connsiteX17" fmla="*/ 3192806 w 5426208"/>
                <a:gd name="connsiteY17" fmla="*/ 3842803 h 6199726"/>
                <a:gd name="connsiteX18" fmla="*/ 3006290 w 5426208"/>
                <a:gd name="connsiteY18" fmla="*/ 2973071 h 6199726"/>
                <a:gd name="connsiteX19" fmla="*/ 2391566 w 5426208"/>
                <a:gd name="connsiteY19" fmla="*/ 1651865 h 6199726"/>
                <a:gd name="connsiteX20" fmla="*/ 2042048 w 5426208"/>
                <a:gd name="connsiteY20" fmla="*/ 680694 h 6199726"/>
                <a:gd name="connsiteX21" fmla="*/ 1976061 w 5426208"/>
                <a:gd name="connsiteY21" fmla="*/ 237634 h 6199726"/>
                <a:gd name="connsiteX22" fmla="*/ 1853512 w 5426208"/>
                <a:gd name="connsiteY22" fmla="*/ 1964 h 6199726"/>
                <a:gd name="connsiteX23" fmla="*/ 1674403 w 5426208"/>
                <a:gd name="connsiteY23" fmla="*/ 360183 h 6199726"/>
                <a:gd name="connsiteX24" fmla="*/ 1504721 w 5426208"/>
                <a:gd name="connsiteY24" fmla="*/ 1415985 h 6199726"/>
                <a:gd name="connsiteX25" fmla="*/ 1919500 w 5426208"/>
                <a:gd name="connsiteY25" fmla="*/ 2745164 h 6199726"/>
                <a:gd name="connsiteX26" fmla="*/ 2525505 w 5426208"/>
                <a:gd name="connsiteY26" fmla="*/ 3885807 h 6199726"/>
                <a:gd name="connsiteX27" fmla="*/ 2507282 w 5426208"/>
                <a:gd name="connsiteY27" fmla="*/ 4079026 h 6199726"/>
                <a:gd name="connsiteX28" fmla="*/ 1259624 w 5426208"/>
                <a:gd name="connsiteY28" fmla="*/ 2566055 h 6199726"/>
                <a:gd name="connsiteX29" fmla="*/ 760003 w 5426208"/>
                <a:gd name="connsiteY29" fmla="*/ 2019300 h 6199726"/>
                <a:gd name="connsiteX30" fmla="*/ 213248 w 5426208"/>
                <a:gd name="connsiteY30" fmla="*/ 1510253 h 6199726"/>
                <a:gd name="connsiteX31" fmla="*/ 213248 w 5426208"/>
                <a:gd name="connsiteY31" fmla="*/ 1642228 h 6199726"/>
                <a:gd name="connsiteX32" fmla="*/ 694015 w 5426208"/>
                <a:gd name="connsiteY32" fmla="*/ 2980834 h 6199726"/>
                <a:gd name="connsiteX33" fmla="*/ 1287904 w 5426208"/>
                <a:gd name="connsiteY33" fmla="*/ 4102624 h 6199726"/>
                <a:gd name="connsiteX34" fmla="*/ 2042048 w 5426208"/>
                <a:gd name="connsiteY34" fmla="*/ 4715366 h 6199726"/>
                <a:gd name="connsiteX35" fmla="*/ 2771689 w 5426208"/>
                <a:gd name="connsiteY35" fmla="*/ 5012089 h 6199726"/>
                <a:gd name="connsiteX36" fmla="*/ 2258473 w 5426208"/>
                <a:gd name="connsiteY36" fmla="*/ 5048142 h 6199726"/>
                <a:gd name="connsiteX37" fmla="*/ 1485802 w 5426208"/>
                <a:gd name="connsiteY37" fmla="*/ 4878460 h 6199726"/>
                <a:gd name="connsiteX38" fmla="*/ 760003 w 5426208"/>
                <a:gd name="connsiteY38" fmla="*/ 4187465 h 6199726"/>
                <a:gd name="connsiteX39" fmla="*/ 260382 w 5426208"/>
                <a:gd name="connsiteY39" fmla="*/ 3291919 h 6199726"/>
                <a:gd name="connsiteX40" fmla="*/ 5859 w 5426208"/>
                <a:gd name="connsiteY40" fmla="*/ 2924273 h 6199726"/>
                <a:gd name="connsiteX41" fmla="*/ 109554 w 5426208"/>
                <a:gd name="connsiteY41" fmla="*/ 3518162 h 6199726"/>
                <a:gd name="connsiteX42" fmla="*/ 420638 w 5426208"/>
                <a:gd name="connsiteY42" fmla="*/ 4922756 h 6199726"/>
                <a:gd name="connsiteX43" fmla="*/ 967661 w 5426208"/>
                <a:gd name="connsiteY43" fmla="*/ 5506207 h 6199726"/>
                <a:gd name="connsiteX44" fmla="*/ 1523574 w 5426208"/>
                <a:gd name="connsiteY44" fmla="*/ 5761741 h 6199726"/>
                <a:gd name="connsiteX45" fmla="*/ 2369727 w 5426208"/>
                <a:gd name="connsiteY45" fmla="*/ 5813687 h 6199726"/>
                <a:gd name="connsiteX46" fmla="*/ 3483886 w 5426208"/>
                <a:gd name="connsiteY46" fmla="*/ 5540090 h 6199726"/>
                <a:gd name="connsiteX47" fmla="*/ 3575885 w 5426208"/>
                <a:gd name="connsiteY47" fmla="*/ 5668217 h 6199726"/>
                <a:gd name="connsiteX48" fmla="*/ 3506134 w 5426208"/>
                <a:gd name="connsiteY48" fmla="*/ 6199726 h 6199726"/>
                <a:gd name="connsiteX0" fmla="*/ 4469964 w 5426208"/>
                <a:gd name="connsiteY0" fmla="*/ 6067991 h 6199726"/>
                <a:gd name="connsiteX1" fmla="*/ 4282215 w 5426208"/>
                <a:gd name="connsiteY1" fmla="*/ 5520236 h 6199726"/>
                <a:gd name="connsiteX2" fmla="*/ 4330110 w 5426208"/>
                <a:gd name="connsiteY2" fmla="*/ 5252177 h 6199726"/>
                <a:gd name="connsiteX3" fmla="*/ 4631881 w 5426208"/>
                <a:gd name="connsiteY3" fmla="*/ 4847191 h 6199726"/>
                <a:gd name="connsiteX4" fmla="*/ 5058626 w 5426208"/>
                <a:gd name="connsiteY4" fmla="*/ 3800966 h 6199726"/>
                <a:gd name="connsiteX5" fmla="*/ 5416844 w 5426208"/>
                <a:gd name="connsiteY5" fmla="*/ 2735737 h 6199726"/>
                <a:gd name="connsiteX6" fmla="*/ 5253752 w 5426208"/>
                <a:gd name="connsiteY6" fmla="*/ 2747937 h 6199726"/>
                <a:gd name="connsiteX7" fmla="*/ 4553133 w 5426208"/>
                <a:gd name="connsiteY7" fmla="*/ 3267454 h 6199726"/>
                <a:gd name="connsiteX8" fmla="*/ 3980892 w 5426208"/>
                <a:gd name="connsiteY8" fmla="*/ 4210607 h 6199726"/>
                <a:gd name="connsiteX9" fmla="*/ 4002122 w 5426208"/>
                <a:gd name="connsiteY9" fmla="*/ 3520509 h 6199726"/>
                <a:gd name="connsiteX10" fmla="*/ 4261463 w 5426208"/>
                <a:gd name="connsiteY10" fmla="*/ 1983295 h 6199726"/>
                <a:gd name="connsiteX11" fmla="*/ 4347694 w 5426208"/>
                <a:gd name="connsiteY11" fmla="*/ 1408876 h 6199726"/>
                <a:gd name="connsiteX12" fmla="*/ 4596120 w 5426208"/>
                <a:gd name="connsiteY12" fmla="*/ 925301 h 6199726"/>
                <a:gd name="connsiteX13" fmla="*/ 4049958 w 5426208"/>
                <a:gd name="connsiteY13" fmla="*/ 1199168 h 6199726"/>
                <a:gd name="connsiteX14" fmla="*/ 3488008 w 5426208"/>
                <a:gd name="connsiteY14" fmla="*/ 2315589 h 6199726"/>
                <a:gd name="connsiteX15" fmla="*/ 3287203 w 5426208"/>
                <a:gd name="connsiteY15" fmla="*/ 3409262 h 6199726"/>
                <a:gd name="connsiteX16" fmla="*/ 3292845 w 5426208"/>
                <a:gd name="connsiteY16" fmla="*/ 4093197 h 6199726"/>
                <a:gd name="connsiteX17" fmla="*/ 3192806 w 5426208"/>
                <a:gd name="connsiteY17" fmla="*/ 3842803 h 6199726"/>
                <a:gd name="connsiteX18" fmla="*/ 3006290 w 5426208"/>
                <a:gd name="connsiteY18" fmla="*/ 2973071 h 6199726"/>
                <a:gd name="connsiteX19" fmla="*/ 2391566 w 5426208"/>
                <a:gd name="connsiteY19" fmla="*/ 1651865 h 6199726"/>
                <a:gd name="connsiteX20" fmla="*/ 2042048 w 5426208"/>
                <a:gd name="connsiteY20" fmla="*/ 680694 h 6199726"/>
                <a:gd name="connsiteX21" fmla="*/ 1976061 w 5426208"/>
                <a:gd name="connsiteY21" fmla="*/ 237634 h 6199726"/>
                <a:gd name="connsiteX22" fmla="*/ 1853512 w 5426208"/>
                <a:gd name="connsiteY22" fmla="*/ 1964 h 6199726"/>
                <a:gd name="connsiteX23" fmla="*/ 1674403 w 5426208"/>
                <a:gd name="connsiteY23" fmla="*/ 360183 h 6199726"/>
                <a:gd name="connsiteX24" fmla="*/ 1504721 w 5426208"/>
                <a:gd name="connsiteY24" fmla="*/ 1415985 h 6199726"/>
                <a:gd name="connsiteX25" fmla="*/ 1919500 w 5426208"/>
                <a:gd name="connsiteY25" fmla="*/ 2745164 h 6199726"/>
                <a:gd name="connsiteX26" fmla="*/ 2525505 w 5426208"/>
                <a:gd name="connsiteY26" fmla="*/ 3885807 h 6199726"/>
                <a:gd name="connsiteX27" fmla="*/ 2507282 w 5426208"/>
                <a:gd name="connsiteY27" fmla="*/ 4079026 h 6199726"/>
                <a:gd name="connsiteX28" fmla="*/ 1259624 w 5426208"/>
                <a:gd name="connsiteY28" fmla="*/ 2566055 h 6199726"/>
                <a:gd name="connsiteX29" fmla="*/ 760003 w 5426208"/>
                <a:gd name="connsiteY29" fmla="*/ 2019300 h 6199726"/>
                <a:gd name="connsiteX30" fmla="*/ 213248 w 5426208"/>
                <a:gd name="connsiteY30" fmla="*/ 1510253 h 6199726"/>
                <a:gd name="connsiteX31" fmla="*/ 213248 w 5426208"/>
                <a:gd name="connsiteY31" fmla="*/ 1642228 h 6199726"/>
                <a:gd name="connsiteX32" fmla="*/ 694015 w 5426208"/>
                <a:gd name="connsiteY32" fmla="*/ 2980834 h 6199726"/>
                <a:gd name="connsiteX33" fmla="*/ 1287904 w 5426208"/>
                <a:gd name="connsiteY33" fmla="*/ 4102624 h 6199726"/>
                <a:gd name="connsiteX34" fmla="*/ 2042048 w 5426208"/>
                <a:gd name="connsiteY34" fmla="*/ 4715366 h 6199726"/>
                <a:gd name="connsiteX35" fmla="*/ 2771689 w 5426208"/>
                <a:gd name="connsiteY35" fmla="*/ 5012089 h 6199726"/>
                <a:gd name="connsiteX36" fmla="*/ 2258473 w 5426208"/>
                <a:gd name="connsiteY36" fmla="*/ 5048142 h 6199726"/>
                <a:gd name="connsiteX37" fmla="*/ 1485802 w 5426208"/>
                <a:gd name="connsiteY37" fmla="*/ 4878460 h 6199726"/>
                <a:gd name="connsiteX38" fmla="*/ 760003 w 5426208"/>
                <a:gd name="connsiteY38" fmla="*/ 4187465 h 6199726"/>
                <a:gd name="connsiteX39" fmla="*/ 260382 w 5426208"/>
                <a:gd name="connsiteY39" fmla="*/ 3291919 h 6199726"/>
                <a:gd name="connsiteX40" fmla="*/ 5859 w 5426208"/>
                <a:gd name="connsiteY40" fmla="*/ 2924273 h 6199726"/>
                <a:gd name="connsiteX41" fmla="*/ 109554 w 5426208"/>
                <a:gd name="connsiteY41" fmla="*/ 3518162 h 6199726"/>
                <a:gd name="connsiteX42" fmla="*/ 420638 w 5426208"/>
                <a:gd name="connsiteY42" fmla="*/ 4922756 h 6199726"/>
                <a:gd name="connsiteX43" fmla="*/ 967661 w 5426208"/>
                <a:gd name="connsiteY43" fmla="*/ 5506207 h 6199726"/>
                <a:gd name="connsiteX44" fmla="*/ 1523574 w 5426208"/>
                <a:gd name="connsiteY44" fmla="*/ 5761741 h 6199726"/>
                <a:gd name="connsiteX45" fmla="*/ 2369727 w 5426208"/>
                <a:gd name="connsiteY45" fmla="*/ 5813687 h 6199726"/>
                <a:gd name="connsiteX46" fmla="*/ 3483886 w 5426208"/>
                <a:gd name="connsiteY46" fmla="*/ 5540090 h 6199726"/>
                <a:gd name="connsiteX47" fmla="*/ 3575885 w 5426208"/>
                <a:gd name="connsiteY47" fmla="*/ 5668217 h 6199726"/>
                <a:gd name="connsiteX48" fmla="*/ 3506134 w 5426208"/>
                <a:gd name="connsiteY48" fmla="*/ 6199726 h 6199726"/>
                <a:gd name="connsiteX0" fmla="*/ 4469964 w 5426208"/>
                <a:gd name="connsiteY0" fmla="*/ 6067991 h 6199726"/>
                <a:gd name="connsiteX1" fmla="*/ 4282215 w 5426208"/>
                <a:gd name="connsiteY1" fmla="*/ 5520236 h 6199726"/>
                <a:gd name="connsiteX2" fmla="*/ 4330110 w 5426208"/>
                <a:gd name="connsiteY2" fmla="*/ 5252177 h 6199726"/>
                <a:gd name="connsiteX3" fmla="*/ 4631881 w 5426208"/>
                <a:gd name="connsiteY3" fmla="*/ 4847191 h 6199726"/>
                <a:gd name="connsiteX4" fmla="*/ 5058626 w 5426208"/>
                <a:gd name="connsiteY4" fmla="*/ 3800966 h 6199726"/>
                <a:gd name="connsiteX5" fmla="*/ 5416844 w 5426208"/>
                <a:gd name="connsiteY5" fmla="*/ 2735737 h 6199726"/>
                <a:gd name="connsiteX6" fmla="*/ 5253752 w 5426208"/>
                <a:gd name="connsiteY6" fmla="*/ 2747937 h 6199726"/>
                <a:gd name="connsiteX7" fmla="*/ 4553133 w 5426208"/>
                <a:gd name="connsiteY7" fmla="*/ 3267454 h 6199726"/>
                <a:gd name="connsiteX8" fmla="*/ 3980892 w 5426208"/>
                <a:gd name="connsiteY8" fmla="*/ 4210607 h 6199726"/>
                <a:gd name="connsiteX9" fmla="*/ 4002122 w 5426208"/>
                <a:gd name="connsiteY9" fmla="*/ 3520509 h 6199726"/>
                <a:gd name="connsiteX10" fmla="*/ 4261463 w 5426208"/>
                <a:gd name="connsiteY10" fmla="*/ 1983295 h 6199726"/>
                <a:gd name="connsiteX11" fmla="*/ 4416873 w 5426208"/>
                <a:gd name="connsiteY11" fmla="*/ 1383755 h 6199726"/>
                <a:gd name="connsiteX12" fmla="*/ 4596120 w 5426208"/>
                <a:gd name="connsiteY12" fmla="*/ 925301 h 6199726"/>
                <a:gd name="connsiteX13" fmla="*/ 4049958 w 5426208"/>
                <a:gd name="connsiteY13" fmla="*/ 1199168 h 6199726"/>
                <a:gd name="connsiteX14" fmla="*/ 3488008 w 5426208"/>
                <a:gd name="connsiteY14" fmla="*/ 2315589 h 6199726"/>
                <a:gd name="connsiteX15" fmla="*/ 3287203 w 5426208"/>
                <a:gd name="connsiteY15" fmla="*/ 3409262 h 6199726"/>
                <a:gd name="connsiteX16" fmla="*/ 3292845 w 5426208"/>
                <a:gd name="connsiteY16" fmla="*/ 4093197 h 6199726"/>
                <a:gd name="connsiteX17" fmla="*/ 3192806 w 5426208"/>
                <a:gd name="connsiteY17" fmla="*/ 3842803 h 6199726"/>
                <a:gd name="connsiteX18" fmla="*/ 3006290 w 5426208"/>
                <a:gd name="connsiteY18" fmla="*/ 2973071 h 6199726"/>
                <a:gd name="connsiteX19" fmla="*/ 2391566 w 5426208"/>
                <a:gd name="connsiteY19" fmla="*/ 1651865 h 6199726"/>
                <a:gd name="connsiteX20" fmla="*/ 2042048 w 5426208"/>
                <a:gd name="connsiteY20" fmla="*/ 680694 h 6199726"/>
                <a:gd name="connsiteX21" fmla="*/ 1976061 w 5426208"/>
                <a:gd name="connsiteY21" fmla="*/ 237634 h 6199726"/>
                <a:gd name="connsiteX22" fmla="*/ 1853512 w 5426208"/>
                <a:gd name="connsiteY22" fmla="*/ 1964 h 6199726"/>
                <a:gd name="connsiteX23" fmla="*/ 1674403 w 5426208"/>
                <a:gd name="connsiteY23" fmla="*/ 360183 h 6199726"/>
                <a:gd name="connsiteX24" fmla="*/ 1504721 w 5426208"/>
                <a:gd name="connsiteY24" fmla="*/ 1415985 h 6199726"/>
                <a:gd name="connsiteX25" fmla="*/ 1919500 w 5426208"/>
                <a:gd name="connsiteY25" fmla="*/ 2745164 h 6199726"/>
                <a:gd name="connsiteX26" fmla="*/ 2525505 w 5426208"/>
                <a:gd name="connsiteY26" fmla="*/ 3885807 h 6199726"/>
                <a:gd name="connsiteX27" fmla="*/ 2507282 w 5426208"/>
                <a:gd name="connsiteY27" fmla="*/ 4079026 h 6199726"/>
                <a:gd name="connsiteX28" fmla="*/ 1259624 w 5426208"/>
                <a:gd name="connsiteY28" fmla="*/ 2566055 h 6199726"/>
                <a:gd name="connsiteX29" fmla="*/ 760003 w 5426208"/>
                <a:gd name="connsiteY29" fmla="*/ 2019300 h 6199726"/>
                <a:gd name="connsiteX30" fmla="*/ 213248 w 5426208"/>
                <a:gd name="connsiteY30" fmla="*/ 1510253 h 6199726"/>
                <a:gd name="connsiteX31" fmla="*/ 213248 w 5426208"/>
                <a:gd name="connsiteY31" fmla="*/ 1642228 h 6199726"/>
                <a:gd name="connsiteX32" fmla="*/ 694015 w 5426208"/>
                <a:gd name="connsiteY32" fmla="*/ 2980834 h 6199726"/>
                <a:gd name="connsiteX33" fmla="*/ 1287904 w 5426208"/>
                <a:gd name="connsiteY33" fmla="*/ 4102624 h 6199726"/>
                <a:gd name="connsiteX34" fmla="*/ 2042048 w 5426208"/>
                <a:gd name="connsiteY34" fmla="*/ 4715366 h 6199726"/>
                <a:gd name="connsiteX35" fmla="*/ 2771689 w 5426208"/>
                <a:gd name="connsiteY35" fmla="*/ 5012089 h 6199726"/>
                <a:gd name="connsiteX36" fmla="*/ 2258473 w 5426208"/>
                <a:gd name="connsiteY36" fmla="*/ 5048142 h 6199726"/>
                <a:gd name="connsiteX37" fmla="*/ 1485802 w 5426208"/>
                <a:gd name="connsiteY37" fmla="*/ 4878460 h 6199726"/>
                <a:gd name="connsiteX38" fmla="*/ 760003 w 5426208"/>
                <a:gd name="connsiteY38" fmla="*/ 4187465 h 6199726"/>
                <a:gd name="connsiteX39" fmla="*/ 260382 w 5426208"/>
                <a:gd name="connsiteY39" fmla="*/ 3291919 h 6199726"/>
                <a:gd name="connsiteX40" fmla="*/ 5859 w 5426208"/>
                <a:gd name="connsiteY40" fmla="*/ 2924273 h 6199726"/>
                <a:gd name="connsiteX41" fmla="*/ 109554 w 5426208"/>
                <a:gd name="connsiteY41" fmla="*/ 3518162 h 6199726"/>
                <a:gd name="connsiteX42" fmla="*/ 420638 w 5426208"/>
                <a:gd name="connsiteY42" fmla="*/ 4922756 h 6199726"/>
                <a:gd name="connsiteX43" fmla="*/ 967661 w 5426208"/>
                <a:gd name="connsiteY43" fmla="*/ 5506207 h 6199726"/>
                <a:gd name="connsiteX44" fmla="*/ 1523574 w 5426208"/>
                <a:gd name="connsiteY44" fmla="*/ 5761741 h 6199726"/>
                <a:gd name="connsiteX45" fmla="*/ 2369727 w 5426208"/>
                <a:gd name="connsiteY45" fmla="*/ 5813687 h 6199726"/>
                <a:gd name="connsiteX46" fmla="*/ 3483886 w 5426208"/>
                <a:gd name="connsiteY46" fmla="*/ 5540090 h 6199726"/>
                <a:gd name="connsiteX47" fmla="*/ 3575885 w 5426208"/>
                <a:gd name="connsiteY47" fmla="*/ 5668217 h 6199726"/>
                <a:gd name="connsiteX48" fmla="*/ 3506134 w 5426208"/>
                <a:gd name="connsiteY48" fmla="*/ 6199726 h 6199726"/>
                <a:gd name="connsiteX0" fmla="*/ 4469964 w 5426208"/>
                <a:gd name="connsiteY0" fmla="*/ 6067996 h 6199731"/>
                <a:gd name="connsiteX1" fmla="*/ 4282215 w 5426208"/>
                <a:gd name="connsiteY1" fmla="*/ 5520241 h 6199731"/>
                <a:gd name="connsiteX2" fmla="*/ 4330110 w 5426208"/>
                <a:gd name="connsiteY2" fmla="*/ 5252182 h 6199731"/>
                <a:gd name="connsiteX3" fmla="*/ 4631881 w 5426208"/>
                <a:gd name="connsiteY3" fmla="*/ 4847196 h 6199731"/>
                <a:gd name="connsiteX4" fmla="*/ 5058626 w 5426208"/>
                <a:gd name="connsiteY4" fmla="*/ 3800971 h 6199731"/>
                <a:gd name="connsiteX5" fmla="*/ 5416844 w 5426208"/>
                <a:gd name="connsiteY5" fmla="*/ 2735742 h 6199731"/>
                <a:gd name="connsiteX6" fmla="*/ 5253752 w 5426208"/>
                <a:gd name="connsiteY6" fmla="*/ 2747942 h 6199731"/>
                <a:gd name="connsiteX7" fmla="*/ 4553133 w 5426208"/>
                <a:gd name="connsiteY7" fmla="*/ 3267459 h 6199731"/>
                <a:gd name="connsiteX8" fmla="*/ 3980892 w 5426208"/>
                <a:gd name="connsiteY8" fmla="*/ 4210612 h 6199731"/>
                <a:gd name="connsiteX9" fmla="*/ 4002122 w 5426208"/>
                <a:gd name="connsiteY9" fmla="*/ 3520514 h 6199731"/>
                <a:gd name="connsiteX10" fmla="*/ 4261463 w 5426208"/>
                <a:gd name="connsiteY10" fmla="*/ 1983300 h 6199731"/>
                <a:gd name="connsiteX11" fmla="*/ 4416873 w 5426208"/>
                <a:gd name="connsiteY11" fmla="*/ 1383760 h 6199731"/>
                <a:gd name="connsiteX12" fmla="*/ 4596120 w 5426208"/>
                <a:gd name="connsiteY12" fmla="*/ 925306 h 6199731"/>
                <a:gd name="connsiteX13" fmla="*/ 4049958 w 5426208"/>
                <a:gd name="connsiteY13" fmla="*/ 1199173 h 6199731"/>
                <a:gd name="connsiteX14" fmla="*/ 3488008 w 5426208"/>
                <a:gd name="connsiteY14" fmla="*/ 2315594 h 6199731"/>
                <a:gd name="connsiteX15" fmla="*/ 3287203 w 5426208"/>
                <a:gd name="connsiteY15" fmla="*/ 3409267 h 6199731"/>
                <a:gd name="connsiteX16" fmla="*/ 3292845 w 5426208"/>
                <a:gd name="connsiteY16" fmla="*/ 4093202 h 6199731"/>
                <a:gd name="connsiteX17" fmla="*/ 3192806 w 5426208"/>
                <a:gd name="connsiteY17" fmla="*/ 3842808 h 6199731"/>
                <a:gd name="connsiteX18" fmla="*/ 3006290 w 5426208"/>
                <a:gd name="connsiteY18" fmla="*/ 2973076 h 6199731"/>
                <a:gd name="connsiteX19" fmla="*/ 2391566 w 5426208"/>
                <a:gd name="connsiteY19" fmla="*/ 1651870 h 6199731"/>
                <a:gd name="connsiteX20" fmla="*/ 2086078 w 5426208"/>
                <a:gd name="connsiteY20" fmla="*/ 683692 h 6199731"/>
                <a:gd name="connsiteX21" fmla="*/ 1976061 w 5426208"/>
                <a:gd name="connsiteY21" fmla="*/ 237639 h 6199731"/>
                <a:gd name="connsiteX22" fmla="*/ 1853512 w 5426208"/>
                <a:gd name="connsiteY22" fmla="*/ 1969 h 6199731"/>
                <a:gd name="connsiteX23" fmla="*/ 1674403 w 5426208"/>
                <a:gd name="connsiteY23" fmla="*/ 360188 h 6199731"/>
                <a:gd name="connsiteX24" fmla="*/ 1504721 w 5426208"/>
                <a:gd name="connsiteY24" fmla="*/ 1415990 h 6199731"/>
                <a:gd name="connsiteX25" fmla="*/ 1919500 w 5426208"/>
                <a:gd name="connsiteY25" fmla="*/ 2745169 h 6199731"/>
                <a:gd name="connsiteX26" fmla="*/ 2525505 w 5426208"/>
                <a:gd name="connsiteY26" fmla="*/ 3885812 h 6199731"/>
                <a:gd name="connsiteX27" fmla="*/ 2507282 w 5426208"/>
                <a:gd name="connsiteY27" fmla="*/ 4079031 h 6199731"/>
                <a:gd name="connsiteX28" fmla="*/ 1259624 w 5426208"/>
                <a:gd name="connsiteY28" fmla="*/ 2566060 h 6199731"/>
                <a:gd name="connsiteX29" fmla="*/ 760003 w 5426208"/>
                <a:gd name="connsiteY29" fmla="*/ 2019305 h 6199731"/>
                <a:gd name="connsiteX30" fmla="*/ 213248 w 5426208"/>
                <a:gd name="connsiteY30" fmla="*/ 1510258 h 6199731"/>
                <a:gd name="connsiteX31" fmla="*/ 213248 w 5426208"/>
                <a:gd name="connsiteY31" fmla="*/ 1642233 h 6199731"/>
                <a:gd name="connsiteX32" fmla="*/ 694015 w 5426208"/>
                <a:gd name="connsiteY32" fmla="*/ 2980839 h 6199731"/>
                <a:gd name="connsiteX33" fmla="*/ 1287904 w 5426208"/>
                <a:gd name="connsiteY33" fmla="*/ 4102629 h 6199731"/>
                <a:gd name="connsiteX34" fmla="*/ 2042048 w 5426208"/>
                <a:gd name="connsiteY34" fmla="*/ 4715371 h 6199731"/>
                <a:gd name="connsiteX35" fmla="*/ 2771689 w 5426208"/>
                <a:gd name="connsiteY35" fmla="*/ 5012094 h 6199731"/>
                <a:gd name="connsiteX36" fmla="*/ 2258473 w 5426208"/>
                <a:gd name="connsiteY36" fmla="*/ 5048147 h 6199731"/>
                <a:gd name="connsiteX37" fmla="*/ 1485802 w 5426208"/>
                <a:gd name="connsiteY37" fmla="*/ 4878465 h 6199731"/>
                <a:gd name="connsiteX38" fmla="*/ 760003 w 5426208"/>
                <a:gd name="connsiteY38" fmla="*/ 4187470 h 6199731"/>
                <a:gd name="connsiteX39" fmla="*/ 260382 w 5426208"/>
                <a:gd name="connsiteY39" fmla="*/ 3291924 h 6199731"/>
                <a:gd name="connsiteX40" fmla="*/ 5859 w 5426208"/>
                <a:gd name="connsiteY40" fmla="*/ 2924278 h 6199731"/>
                <a:gd name="connsiteX41" fmla="*/ 109554 w 5426208"/>
                <a:gd name="connsiteY41" fmla="*/ 3518167 h 6199731"/>
                <a:gd name="connsiteX42" fmla="*/ 420638 w 5426208"/>
                <a:gd name="connsiteY42" fmla="*/ 4922761 h 6199731"/>
                <a:gd name="connsiteX43" fmla="*/ 967661 w 5426208"/>
                <a:gd name="connsiteY43" fmla="*/ 5506212 h 6199731"/>
                <a:gd name="connsiteX44" fmla="*/ 1523574 w 5426208"/>
                <a:gd name="connsiteY44" fmla="*/ 5761746 h 6199731"/>
                <a:gd name="connsiteX45" fmla="*/ 2369727 w 5426208"/>
                <a:gd name="connsiteY45" fmla="*/ 5813692 h 6199731"/>
                <a:gd name="connsiteX46" fmla="*/ 3483886 w 5426208"/>
                <a:gd name="connsiteY46" fmla="*/ 5540095 h 6199731"/>
                <a:gd name="connsiteX47" fmla="*/ 3575885 w 5426208"/>
                <a:gd name="connsiteY47" fmla="*/ 5668222 h 6199731"/>
                <a:gd name="connsiteX48" fmla="*/ 3506134 w 5426208"/>
                <a:gd name="connsiteY48" fmla="*/ 6199731 h 6199731"/>
                <a:gd name="connsiteX0" fmla="*/ 4469964 w 5426208"/>
                <a:gd name="connsiteY0" fmla="*/ 6067996 h 6199731"/>
                <a:gd name="connsiteX1" fmla="*/ 4282215 w 5426208"/>
                <a:gd name="connsiteY1" fmla="*/ 5520241 h 6199731"/>
                <a:gd name="connsiteX2" fmla="*/ 4330110 w 5426208"/>
                <a:gd name="connsiteY2" fmla="*/ 5252182 h 6199731"/>
                <a:gd name="connsiteX3" fmla="*/ 4631881 w 5426208"/>
                <a:gd name="connsiteY3" fmla="*/ 4847196 h 6199731"/>
                <a:gd name="connsiteX4" fmla="*/ 5058626 w 5426208"/>
                <a:gd name="connsiteY4" fmla="*/ 3800971 h 6199731"/>
                <a:gd name="connsiteX5" fmla="*/ 5416844 w 5426208"/>
                <a:gd name="connsiteY5" fmla="*/ 2735742 h 6199731"/>
                <a:gd name="connsiteX6" fmla="*/ 5253752 w 5426208"/>
                <a:gd name="connsiteY6" fmla="*/ 2747942 h 6199731"/>
                <a:gd name="connsiteX7" fmla="*/ 4553133 w 5426208"/>
                <a:gd name="connsiteY7" fmla="*/ 3267459 h 6199731"/>
                <a:gd name="connsiteX8" fmla="*/ 3980892 w 5426208"/>
                <a:gd name="connsiteY8" fmla="*/ 4210612 h 6199731"/>
                <a:gd name="connsiteX9" fmla="*/ 4002122 w 5426208"/>
                <a:gd name="connsiteY9" fmla="*/ 3520514 h 6199731"/>
                <a:gd name="connsiteX10" fmla="*/ 4261463 w 5426208"/>
                <a:gd name="connsiteY10" fmla="*/ 1983300 h 6199731"/>
                <a:gd name="connsiteX11" fmla="*/ 4416873 w 5426208"/>
                <a:gd name="connsiteY11" fmla="*/ 1383760 h 6199731"/>
                <a:gd name="connsiteX12" fmla="*/ 4596120 w 5426208"/>
                <a:gd name="connsiteY12" fmla="*/ 925306 h 6199731"/>
                <a:gd name="connsiteX13" fmla="*/ 4049958 w 5426208"/>
                <a:gd name="connsiteY13" fmla="*/ 1199173 h 6199731"/>
                <a:gd name="connsiteX14" fmla="*/ 3488008 w 5426208"/>
                <a:gd name="connsiteY14" fmla="*/ 2315594 h 6199731"/>
                <a:gd name="connsiteX15" fmla="*/ 3287203 w 5426208"/>
                <a:gd name="connsiteY15" fmla="*/ 3409267 h 6199731"/>
                <a:gd name="connsiteX16" fmla="*/ 3292845 w 5426208"/>
                <a:gd name="connsiteY16" fmla="*/ 4093202 h 6199731"/>
                <a:gd name="connsiteX17" fmla="*/ 3192806 w 5426208"/>
                <a:gd name="connsiteY17" fmla="*/ 3842808 h 6199731"/>
                <a:gd name="connsiteX18" fmla="*/ 3006290 w 5426208"/>
                <a:gd name="connsiteY18" fmla="*/ 2973076 h 6199731"/>
                <a:gd name="connsiteX19" fmla="*/ 2437902 w 5426208"/>
                <a:gd name="connsiteY19" fmla="*/ 1628845 h 6199731"/>
                <a:gd name="connsiteX20" fmla="*/ 2086078 w 5426208"/>
                <a:gd name="connsiteY20" fmla="*/ 683692 h 6199731"/>
                <a:gd name="connsiteX21" fmla="*/ 1976061 w 5426208"/>
                <a:gd name="connsiteY21" fmla="*/ 237639 h 6199731"/>
                <a:gd name="connsiteX22" fmla="*/ 1853512 w 5426208"/>
                <a:gd name="connsiteY22" fmla="*/ 1969 h 6199731"/>
                <a:gd name="connsiteX23" fmla="*/ 1674403 w 5426208"/>
                <a:gd name="connsiteY23" fmla="*/ 360188 h 6199731"/>
                <a:gd name="connsiteX24" fmla="*/ 1504721 w 5426208"/>
                <a:gd name="connsiteY24" fmla="*/ 1415990 h 6199731"/>
                <a:gd name="connsiteX25" fmla="*/ 1919500 w 5426208"/>
                <a:gd name="connsiteY25" fmla="*/ 2745169 h 6199731"/>
                <a:gd name="connsiteX26" fmla="*/ 2525505 w 5426208"/>
                <a:gd name="connsiteY26" fmla="*/ 3885812 h 6199731"/>
                <a:gd name="connsiteX27" fmla="*/ 2507282 w 5426208"/>
                <a:gd name="connsiteY27" fmla="*/ 4079031 h 6199731"/>
                <a:gd name="connsiteX28" fmla="*/ 1259624 w 5426208"/>
                <a:gd name="connsiteY28" fmla="*/ 2566060 h 6199731"/>
                <a:gd name="connsiteX29" fmla="*/ 760003 w 5426208"/>
                <a:gd name="connsiteY29" fmla="*/ 2019305 h 6199731"/>
                <a:gd name="connsiteX30" fmla="*/ 213248 w 5426208"/>
                <a:gd name="connsiteY30" fmla="*/ 1510258 h 6199731"/>
                <a:gd name="connsiteX31" fmla="*/ 213248 w 5426208"/>
                <a:gd name="connsiteY31" fmla="*/ 1642233 h 6199731"/>
                <a:gd name="connsiteX32" fmla="*/ 694015 w 5426208"/>
                <a:gd name="connsiteY32" fmla="*/ 2980839 h 6199731"/>
                <a:gd name="connsiteX33" fmla="*/ 1287904 w 5426208"/>
                <a:gd name="connsiteY33" fmla="*/ 4102629 h 6199731"/>
                <a:gd name="connsiteX34" fmla="*/ 2042048 w 5426208"/>
                <a:gd name="connsiteY34" fmla="*/ 4715371 h 6199731"/>
                <a:gd name="connsiteX35" fmla="*/ 2771689 w 5426208"/>
                <a:gd name="connsiteY35" fmla="*/ 5012094 h 6199731"/>
                <a:gd name="connsiteX36" fmla="*/ 2258473 w 5426208"/>
                <a:gd name="connsiteY36" fmla="*/ 5048147 h 6199731"/>
                <a:gd name="connsiteX37" fmla="*/ 1485802 w 5426208"/>
                <a:gd name="connsiteY37" fmla="*/ 4878465 h 6199731"/>
                <a:gd name="connsiteX38" fmla="*/ 760003 w 5426208"/>
                <a:gd name="connsiteY38" fmla="*/ 4187470 h 6199731"/>
                <a:gd name="connsiteX39" fmla="*/ 260382 w 5426208"/>
                <a:gd name="connsiteY39" fmla="*/ 3291924 h 6199731"/>
                <a:gd name="connsiteX40" fmla="*/ 5859 w 5426208"/>
                <a:gd name="connsiteY40" fmla="*/ 2924278 h 6199731"/>
                <a:gd name="connsiteX41" fmla="*/ 109554 w 5426208"/>
                <a:gd name="connsiteY41" fmla="*/ 3518167 h 6199731"/>
                <a:gd name="connsiteX42" fmla="*/ 420638 w 5426208"/>
                <a:gd name="connsiteY42" fmla="*/ 4922761 h 6199731"/>
                <a:gd name="connsiteX43" fmla="*/ 967661 w 5426208"/>
                <a:gd name="connsiteY43" fmla="*/ 5506212 h 6199731"/>
                <a:gd name="connsiteX44" fmla="*/ 1523574 w 5426208"/>
                <a:gd name="connsiteY44" fmla="*/ 5761746 h 6199731"/>
                <a:gd name="connsiteX45" fmla="*/ 2369727 w 5426208"/>
                <a:gd name="connsiteY45" fmla="*/ 5813692 h 6199731"/>
                <a:gd name="connsiteX46" fmla="*/ 3483886 w 5426208"/>
                <a:gd name="connsiteY46" fmla="*/ 5540095 h 6199731"/>
                <a:gd name="connsiteX47" fmla="*/ 3575885 w 5426208"/>
                <a:gd name="connsiteY47" fmla="*/ 5668222 h 6199731"/>
                <a:gd name="connsiteX48" fmla="*/ 3506134 w 5426208"/>
                <a:gd name="connsiteY48" fmla="*/ 6199731 h 6199731"/>
                <a:gd name="connsiteX0" fmla="*/ 4469964 w 5426208"/>
                <a:gd name="connsiteY0" fmla="*/ 6067996 h 6199731"/>
                <a:gd name="connsiteX1" fmla="*/ 4282215 w 5426208"/>
                <a:gd name="connsiteY1" fmla="*/ 5520241 h 6199731"/>
                <a:gd name="connsiteX2" fmla="*/ 4330110 w 5426208"/>
                <a:gd name="connsiteY2" fmla="*/ 5252182 h 6199731"/>
                <a:gd name="connsiteX3" fmla="*/ 4631881 w 5426208"/>
                <a:gd name="connsiteY3" fmla="*/ 4847196 h 6199731"/>
                <a:gd name="connsiteX4" fmla="*/ 5058626 w 5426208"/>
                <a:gd name="connsiteY4" fmla="*/ 3800971 h 6199731"/>
                <a:gd name="connsiteX5" fmla="*/ 5416844 w 5426208"/>
                <a:gd name="connsiteY5" fmla="*/ 2735742 h 6199731"/>
                <a:gd name="connsiteX6" fmla="*/ 5253752 w 5426208"/>
                <a:gd name="connsiteY6" fmla="*/ 2747942 h 6199731"/>
                <a:gd name="connsiteX7" fmla="*/ 4553133 w 5426208"/>
                <a:gd name="connsiteY7" fmla="*/ 3267459 h 6199731"/>
                <a:gd name="connsiteX8" fmla="*/ 3980892 w 5426208"/>
                <a:gd name="connsiteY8" fmla="*/ 4210612 h 6199731"/>
                <a:gd name="connsiteX9" fmla="*/ 4002122 w 5426208"/>
                <a:gd name="connsiteY9" fmla="*/ 3520514 h 6199731"/>
                <a:gd name="connsiteX10" fmla="*/ 4261463 w 5426208"/>
                <a:gd name="connsiteY10" fmla="*/ 1983300 h 6199731"/>
                <a:gd name="connsiteX11" fmla="*/ 4416873 w 5426208"/>
                <a:gd name="connsiteY11" fmla="*/ 1383760 h 6199731"/>
                <a:gd name="connsiteX12" fmla="*/ 4596120 w 5426208"/>
                <a:gd name="connsiteY12" fmla="*/ 925306 h 6199731"/>
                <a:gd name="connsiteX13" fmla="*/ 4049958 w 5426208"/>
                <a:gd name="connsiteY13" fmla="*/ 1199173 h 6199731"/>
                <a:gd name="connsiteX14" fmla="*/ 3488008 w 5426208"/>
                <a:gd name="connsiteY14" fmla="*/ 2315594 h 6199731"/>
                <a:gd name="connsiteX15" fmla="*/ 3287203 w 5426208"/>
                <a:gd name="connsiteY15" fmla="*/ 3409267 h 6199731"/>
                <a:gd name="connsiteX16" fmla="*/ 3292845 w 5426208"/>
                <a:gd name="connsiteY16" fmla="*/ 4093202 h 6199731"/>
                <a:gd name="connsiteX17" fmla="*/ 3192806 w 5426208"/>
                <a:gd name="connsiteY17" fmla="*/ 3842808 h 6199731"/>
                <a:gd name="connsiteX18" fmla="*/ 3006290 w 5426208"/>
                <a:gd name="connsiteY18" fmla="*/ 2973076 h 6199731"/>
                <a:gd name="connsiteX19" fmla="*/ 2437902 w 5426208"/>
                <a:gd name="connsiteY19" fmla="*/ 1628845 h 6199731"/>
                <a:gd name="connsiteX20" fmla="*/ 2086078 w 5426208"/>
                <a:gd name="connsiteY20" fmla="*/ 683692 h 6199731"/>
                <a:gd name="connsiteX21" fmla="*/ 1976061 w 5426208"/>
                <a:gd name="connsiteY21" fmla="*/ 237639 h 6199731"/>
                <a:gd name="connsiteX22" fmla="*/ 1853512 w 5426208"/>
                <a:gd name="connsiteY22" fmla="*/ 1969 h 6199731"/>
                <a:gd name="connsiteX23" fmla="*/ 1674403 w 5426208"/>
                <a:gd name="connsiteY23" fmla="*/ 360188 h 6199731"/>
                <a:gd name="connsiteX24" fmla="*/ 1504721 w 5426208"/>
                <a:gd name="connsiteY24" fmla="*/ 1415990 h 6199731"/>
                <a:gd name="connsiteX25" fmla="*/ 1919500 w 5426208"/>
                <a:gd name="connsiteY25" fmla="*/ 2745169 h 6199731"/>
                <a:gd name="connsiteX26" fmla="*/ 2511779 w 5426208"/>
                <a:gd name="connsiteY26" fmla="*/ 3912880 h 6199731"/>
                <a:gd name="connsiteX27" fmla="*/ 2507282 w 5426208"/>
                <a:gd name="connsiteY27" fmla="*/ 4079031 h 6199731"/>
                <a:gd name="connsiteX28" fmla="*/ 1259624 w 5426208"/>
                <a:gd name="connsiteY28" fmla="*/ 2566060 h 6199731"/>
                <a:gd name="connsiteX29" fmla="*/ 760003 w 5426208"/>
                <a:gd name="connsiteY29" fmla="*/ 2019305 h 6199731"/>
                <a:gd name="connsiteX30" fmla="*/ 213248 w 5426208"/>
                <a:gd name="connsiteY30" fmla="*/ 1510258 h 6199731"/>
                <a:gd name="connsiteX31" fmla="*/ 213248 w 5426208"/>
                <a:gd name="connsiteY31" fmla="*/ 1642233 h 6199731"/>
                <a:gd name="connsiteX32" fmla="*/ 694015 w 5426208"/>
                <a:gd name="connsiteY32" fmla="*/ 2980839 h 6199731"/>
                <a:gd name="connsiteX33" fmla="*/ 1287904 w 5426208"/>
                <a:gd name="connsiteY33" fmla="*/ 4102629 h 6199731"/>
                <a:gd name="connsiteX34" fmla="*/ 2042048 w 5426208"/>
                <a:gd name="connsiteY34" fmla="*/ 4715371 h 6199731"/>
                <a:gd name="connsiteX35" fmla="*/ 2771689 w 5426208"/>
                <a:gd name="connsiteY35" fmla="*/ 5012094 h 6199731"/>
                <a:gd name="connsiteX36" fmla="*/ 2258473 w 5426208"/>
                <a:gd name="connsiteY36" fmla="*/ 5048147 h 6199731"/>
                <a:gd name="connsiteX37" fmla="*/ 1485802 w 5426208"/>
                <a:gd name="connsiteY37" fmla="*/ 4878465 h 6199731"/>
                <a:gd name="connsiteX38" fmla="*/ 760003 w 5426208"/>
                <a:gd name="connsiteY38" fmla="*/ 4187470 h 6199731"/>
                <a:gd name="connsiteX39" fmla="*/ 260382 w 5426208"/>
                <a:gd name="connsiteY39" fmla="*/ 3291924 h 6199731"/>
                <a:gd name="connsiteX40" fmla="*/ 5859 w 5426208"/>
                <a:gd name="connsiteY40" fmla="*/ 2924278 h 6199731"/>
                <a:gd name="connsiteX41" fmla="*/ 109554 w 5426208"/>
                <a:gd name="connsiteY41" fmla="*/ 3518167 h 6199731"/>
                <a:gd name="connsiteX42" fmla="*/ 420638 w 5426208"/>
                <a:gd name="connsiteY42" fmla="*/ 4922761 h 6199731"/>
                <a:gd name="connsiteX43" fmla="*/ 967661 w 5426208"/>
                <a:gd name="connsiteY43" fmla="*/ 5506212 h 6199731"/>
                <a:gd name="connsiteX44" fmla="*/ 1523574 w 5426208"/>
                <a:gd name="connsiteY44" fmla="*/ 5761746 h 6199731"/>
                <a:gd name="connsiteX45" fmla="*/ 2369727 w 5426208"/>
                <a:gd name="connsiteY45" fmla="*/ 5813692 h 6199731"/>
                <a:gd name="connsiteX46" fmla="*/ 3483886 w 5426208"/>
                <a:gd name="connsiteY46" fmla="*/ 5540095 h 6199731"/>
                <a:gd name="connsiteX47" fmla="*/ 3575885 w 5426208"/>
                <a:gd name="connsiteY47" fmla="*/ 5668222 h 6199731"/>
                <a:gd name="connsiteX48" fmla="*/ 3506134 w 5426208"/>
                <a:gd name="connsiteY48" fmla="*/ 6199731 h 6199731"/>
                <a:gd name="connsiteX0" fmla="*/ 4469964 w 5426208"/>
                <a:gd name="connsiteY0" fmla="*/ 6067996 h 6199731"/>
                <a:gd name="connsiteX1" fmla="*/ 4282215 w 5426208"/>
                <a:gd name="connsiteY1" fmla="*/ 5520241 h 6199731"/>
                <a:gd name="connsiteX2" fmla="*/ 4330110 w 5426208"/>
                <a:gd name="connsiteY2" fmla="*/ 5252182 h 6199731"/>
                <a:gd name="connsiteX3" fmla="*/ 4631881 w 5426208"/>
                <a:gd name="connsiteY3" fmla="*/ 4847196 h 6199731"/>
                <a:gd name="connsiteX4" fmla="*/ 5058626 w 5426208"/>
                <a:gd name="connsiteY4" fmla="*/ 3800971 h 6199731"/>
                <a:gd name="connsiteX5" fmla="*/ 5416844 w 5426208"/>
                <a:gd name="connsiteY5" fmla="*/ 2735742 h 6199731"/>
                <a:gd name="connsiteX6" fmla="*/ 5253752 w 5426208"/>
                <a:gd name="connsiteY6" fmla="*/ 2747942 h 6199731"/>
                <a:gd name="connsiteX7" fmla="*/ 4553133 w 5426208"/>
                <a:gd name="connsiteY7" fmla="*/ 3267459 h 6199731"/>
                <a:gd name="connsiteX8" fmla="*/ 3980892 w 5426208"/>
                <a:gd name="connsiteY8" fmla="*/ 4210612 h 6199731"/>
                <a:gd name="connsiteX9" fmla="*/ 4002122 w 5426208"/>
                <a:gd name="connsiteY9" fmla="*/ 3520514 h 6199731"/>
                <a:gd name="connsiteX10" fmla="*/ 4261463 w 5426208"/>
                <a:gd name="connsiteY10" fmla="*/ 1983300 h 6199731"/>
                <a:gd name="connsiteX11" fmla="*/ 4416873 w 5426208"/>
                <a:gd name="connsiteY11" fmla="*/ 1383760 h 6199731"/>
                <a:gd name="connsiteX12" fmla="*/ 4596120 w 5426208"/>
                <a:gd name="connsiteY12" fmla="*/ 925306 h 6199731"/>
                <a:gd name="connsiteX13" fmla="*/ 4049958 w 5426208"/>
                <a:gd name="connsiteY13" fmla="*/ 1199173 h 6199731"/>
                <a:gd name="connsiteX14" fmla="*/ 3488008 w 5426208"/>
                <a:gd name="connsiteY14" fmla="*/ 2315594 h 6199731"/>
                <a:gd name="connsiteX15" fmla="*/ 3287203 w 5426208"/>
                <a:gd name="connsiteY15" fmla="*/ 3409267 h 6199731"/>
                <a:gd name="connsiteX16" fmla="*/ 3292845 w 5426208"/>
                <a:gd name="connsiteY16" fmla="*/ 4093202 h 6199731"/>
                <a:gd name="connsiteX17" fmla="*/ 3192806 w 5426208"/>
                <a:gd name="connsiteY17" fmla="*/ 3842808 h 6199731"/>
                <a:gd name="connsiteX18" fmla="*/ 3006290 w 5426208"/>
                <a:gd name="connsiteY18" fmla="*/ 2973076 h 6199731"/>
                <a:gd name="connsiteX19" fmla="*/ 2437902 w 5426208"/>
                <a:gd name="connsiteY19" fmla="*/ 1628845 h 6199731"/>
                <a:gd name="connsiteX20" fmla="*/ 2086078 w 5426208"/>
                <a:gd name="connsiteY20" fmla="*/ 683692 h 6199731"/>
                <a:gd name="connsiteX21" fmla="*/ 1976061 w 5426208"/>
                <a:gd name="connsiteY21" fmla="*/ 237639 h 6199731"/>
                <a:gd name="connsiteX22" fmla="*/ 1853512 w 5426208"/>
                <a:gd name="connsiteY22" fmla="*/ 1969 h 6199731"/>
                <a:gd name="connsiteX23" fmla="*/ 1674403 w 5426208"/>
                <a:gd name="connsiteY23" fmla="*/ 360188 h 6199731"/>
                <a:gd name="connsiteX24" fmla="*/ 1504721 w 5426208"/>
                <a:gd name="connsiteY24" fmla="*/ 1415990 h 6199731"/>
                <a:gd name="connsiteX25" fmla="*/ 1919500 w 5426208"/>
                <a:gd name="connsiteY25" fmla="*/ 2745169 h 6199731"/>
                <a:gd name="connsiteX26" fmla="*/ 2511779 w 5426208"/>
                <a:gd name="connsiteY26" fmla="*/ 3912880 h 6199731"/>
                <a:gd name="connsiteX27" fmla="*/ 2507282 w 5426208"/>
                <a:gd name="connsiteY27" fmla="*/ 4079031 h 6199731"/>
                <a:gd name="connsiteX28" fmla="*/ 1259624 w 5426208"/>
                <a:gd name="connsiteY28" fmla="*/ 2566060 h 6199731"/>
                <a:gd name="connsiteX29" fmla="*/ 760003 w 5426208"/>
                <a:gd name="connsiteY29" fmla="*/ 2019305 h 6199731"/>
                <a:gd name="connsiteX30" fmla="*/ 213248 w 5426208"/>
                <a:gd name="connsiteY30" fmla="*/ 1510258 h 6199731"/>
                <a:gd name="connsiteX31" fmla="*/ 213248 w 5426208"/>
                <a:gd name="connsiteY31" fmla="*/ 1642233 h 6199731"/>
                <a:gd name="connsiteX32" fmla="*/ 694015 w 5426208"/>
                <a:gd name="connsiteY32" fmla="*/ 2980839 h 6199731"/>
                <a:gd name="connsiteX33" fmla="*/ 1287904 w 5426208"/>
                <a:gd name="connsiteY33" fmla="*/ 4102629 h 6199731"/>
                <a:gd name="connsiteX34" fmla="*/ 2042048 w 5426208"/>
                <a:gd name="connsiteY34" fmla="*/ 4715371 h 6199731"/>
                <a:gd name="connsiteX35" fmla="*/ 2771689 w 5426208"/>
                <a:gd name="connsiteY35" fmla="*/ 5012094 h 6199731"/>
                <a:gd name="connsiteX36" fmla="*/ 2258473 w 5426208"/>
                <a:gd name="connsiteY36" fmla="*/ 5048147 h 6199731"/>
                <a:gd name="connsiteX37" fmla="*/ 1485802 w 5426208"/>
                <a:gd name="connsiteY37" fmla="*/ 4878465 h 6199731"/>
                <a:gd name="connsiteX38" fmla="*/ 760003 w 5426208"/>
                <a:gd name="connsiteY38" fmla="*/ 4187470 h 6199731"/>
                <a:gd name="connsiteX39" fmla="*/ 260382 w 5426208"/>
                <a:gd name="connsiteY39" fmla="*/ 3291924 h 6199731"/>
                <a:gd name="connsiteX40" fmla="*/ 5859 w 5426208"/>
                <a:gd name="connsiteY40" fmla="*/ 2924278 h 6199731"/>
                <a:gd name="connsiteX41" fmla="*/ 109554 w 5426208"/>
                <a:gd name="connsiteY41" fmla="*/ 3518167 h 6199731"/>
                <a:gd name="connsiteX42" fmla="*/ 420638 w 5426208"/>
                <a:gd name="connsiteY42" fmla="*/ 4922761 h 6199731"/>
                <a:gd name="connsiteX43" fmla="*/ 967661 w 5426208"/>
                <a:gd name="connsiteY43" fmla="*/ 5506212 h 6199731"/>
                <a:gd name="connsiteX44" fmla="*/ 1523574 w 5426208"/>
                <a:gd name="connsiteY44" fmla="*/ 5761746 h 6199731"/>
                <a:gd name="connsiteX45" fmla="*/ 2369727 w 5426208"/>
                <a:gd name="connsiteY45" fmla="*/ 5813692 h 6199731"/>
                <a:gd name="connsiteX46" fmla="*/ 3483886 w 5426208"/>
                <a:gd name="connsiteY46" fmla="*/ 5540095 h 6199731"/>
                <a:gd name="connsiteX47" fmla="*/ 3575885 w 5426208"/>
                <a:gd name="connsiteY47" fmla="*/ 5668222 h 6199731"/>
                <a:gd name="connsiteX48" fmla="*/ 3506134 w 5426208"/>
                <a:gd name="connsiteY48" fmla="*/ 6199731 h 6199731"/>
                <a:gd name="connsiteX0" fmla="*/ 4469964 w 5426208"/>
                <a:gd name="connsiteY0" fmla="*/ 6067996 h 6199731"/>
                <a:gd name="connsiteX1" fmla="*/ 4282215 w 5426208"/>
                <a:gd name="connsiteY1" fmla="*/ 5520241 h 6199731"/>
                <a:gd name="connsiteX2" fmla="*/ 4330110 w 5426208"/>
                <a:gd name="connsiteY2" fmla="*/ 5252182 h 6199731"/>
                <a:gd name="connsiteX3" fmla="*/ 4631881 w 5426208"/>
                <a:gd name="connsiteY3" fmla="*/ 4847196 h 6199731"/>
                <a:gd name="connsiteX4" fmla="*/ 5058626 w 5426208"/>
                <a:gd name="connsiteY4" fmla="*/ 3800971 h 6199731"/>
                <a:gd name="connsiteX5" fmla="*/ 5416844 w 5426208"/>
                <a:gd name="connsiteY5" fmla="*/ 2735742 h 6199731"/>
                <a:gd name="connsiteX6" fmla="*/ 5253752 w 5426208"/>
                <a:gd name="connsiteY6" fmla="*/ 2747942 h 6199731"/>
                <a:gd name="connsiteX7" fmla="*/ 4553133 w 5426208"/>
                <a:gd name="connsiteY7" fmla="*/ 3267459 h 6199731"/>
                <a:gd name="connsiteX8" fmla="*/ 3980892 w 5426208"/>
                <a:gd name="connsiteY8" fmla="*/ 4210612 h 6199731"/>
                <a:gd name="connsiteX9" fmla="*/ 4002122 w 5426208"/>
                <a:gd name="connsiteY9" fmla="*/ 3520514 h 6199731"/>
                <a:gd name="connsiteX10" fmla="*/ 4261463 w 5426208"/>
                <a:gd name="connsiteY10" fmla="*/ 1983300 h 6199731"/>
                <a:gd name="connsiteX11" fmla="*/ 4416873 w 5426208"/>
                <a:gd name="connsiteY11" fmla="*/ 1383760 h 6199731"/>
                <a:gd name="connsiteX12" fmla="*/ 4596120 w 5426208"/>
                <a:gd name="connsiteY12" fmla="*/ 925306 h 6199731"/>
                <a:gd name="connsiteX13" fmla="*/ 4049958 w 5426208"/>
                <a:gd name="connsiteY13" fmla="*/ 1199173 h 6199731"/>
                <a:gd name="connsiteX14" fmla="*/ 3488008 w 5426208"/>
                <a:gd name="connsiteY14" fmla="*/ 2315594 h 6199731"/>
                <a:gd name="connsiteX15" fmla="*/ 3287203 w 5426208"/>
                <a:gd name="connsiteY15" fmla="*/ 3409267 h 6199731"/>
                <a:gd name="connsiteX16" fmla="*/ 3292845 w 5426208"/>
                <a:gd name="connsiteY16" fmla="*/ 4093202 h 6199731"/>
                <a:gd name="connsiteX17" fmla="*/ 3192806 w 5426208"/>
                <a:gd name="connsiteY17" fmla="*/ 3842808 h 6199731"/>
                <a:gd name="connsiteX18" fmla="*/ 3006290 w 5426208"/>
                <a:gd name="connsiteY18" fmla="*/ 2973076 h 6199731"/>
                <a:gd name="connsiteX19" fmla="*/ 2437902 w 5426208"/>
                <a:gd name="connsiteY19" fmla="*/ 1628845 h 6199731"/>
                <a:gd name="connsiteX20" fmla="*/ 2086078 w 5426208"/>
                <a:gd name="connsiteY20" fmla="*/ 683692 h 6199731"/>
                <a:gd name="connsiteX21" fmla="*/ 1976061 w 5426208"/>
                <a:gd name="connsiteY21" fmla="*/ 237639 h 6199731"/>
                <a:gd name="connsiteX22" fmla="*/ 1853512 w 5426208"/>
                <a:gd name="connsiteY22" fmla="*/ 1969 h 6199731"/>
                <a:gd name="connsiteX23" fmla="*/ 1674403 w 5426208"/>
                <a:gd name="connsiteY23" fmla="*/ 360188 h 6199731"/>
                <a:gd name="connsiteX24" fmla="*/ 1504721 w 5426208"/>
                <a:gd name="connsiteY24" fmla="*/ 1415990 h 6199731"/>
                <a:gd name="connsiteX25" fmla="*/ 1919500 w 5426208"/>
                <a:gd name="connsiteY25" fmla="*/ 2745169 h 6199731"/>
                <a:gd name="connsiteX26" fmla="*/ 2511779 w 5426208"/>
                <a:gd name="connsiteY26" fmla="*/ 3912880 h 6199731"/>
                <a:gd name="connsiteX27" fmla="*/ 2507282 w 5426208"/>
                <a:gd name="connsiteY27" fmla="*/ 4079031 h 6199731"/>
                <a:gd name="connsiteX28" fmla="*/ 1259624 w 5426208"/>
                <a:gd name="connsiteY28" fmla="*/ 2566060 h 6199731"/>
                <a:gd name="connsiteX29" fmla="*/ 760003 w 5426208"/>
                <a:gd name="connsiteY29" fmla="*/ 2019305 h 6199731"/>
                <a:gd name="connsiteX30" fmla="*/ 213248 w 5426208"/>
                <a:gd name="connsiteY30" fmla="*/ 1510258 h 6199731"/>
                <a:gd name="connsiteX31" fmla="*/ 213248 w 5426208"/>
                <a:gd name="connsiteY31" fmla="*/ 1642233 h 6199731"/>
                <a:gd name="connsiteX32" fmla="*/ 694015 w 5426208"/>
                <a:gd name="connsiteY32" fmla="*/ 2980839 h 6199731"/>
                <a:gd name="connsiteX33" fmla="*/ 1287904 w 5426208"/>
                <a:gd name="connsiteY33" fmla="*/ 4102629 h 6199731"/>
                <a:gd name="connsiteX34" fmla="*/ 2015715 w 5426208"/>
                <a:gd name="connsiteY34" fmla="*/ 4652101 h 6199731"/>
                <a:gd name="connsiteX35" fmla="*/ 2771689 w 5426208"/>
                <a:gd name="connsiteY35" fmla="*/ 5012094 h 6199731"/>
                <a:gd name="connsiteX36" fmla="*/ 2258473 w 5426208"/>
                <a:gd name="connsiteY36" fmla="*/ 5048147 h 6199731"/>
                <a:gd name="connsiteX37" fmla="*/ 1485802 w 5426208"/>
                <a:gd name="connsiteY37" fmla="*/ 4878465 h 6199731"/>
                <a:gd name="connsiteX38" fmla="*/ 760003 w 5426208"/>
                <a:gd name="connsiteY38" fmla="*/ 4187470 h 6199731"/>
                <a:gd name="connsiteX39" fmla="*/ 260382 w 5426208"/>
                <a:gd name="connsiteY39" fmla="*/ 3291924 h 6199731"/>
                <a:gd name="connsiteX40" fmla="*/ 5859 w 5426208"/>
                <a:gd name="connsiteY40" fmla="*/ 2924278 h 6199731"/>
                <a:gd name="connsiteX41" fmla="*/ 109554 w 5426208"/>
                <a:gd name="connsiteY41" fmla="*/ 3518167 h 6199731"/>
                <a:gd name="connsiteX42" fmla="*/ 420638 w 5426208"/>
                <a:gd name="connsiteY42" fmla="*/ 4922761 h 6199731"/>
                <a:gd name="connsiteX43" fmla="*/ 967661 w 5426208"/>
                <a:gd name="connsiteY43" fmla="*/ 5506212 h 6199731"/>
                <a:gd name="connsiteX44" fmla="*/ 1523574 w 5426208"/>
                <a:gd name="connsiteY44" fmla="*/ 5761746 h 6199731"/>
                <a:gd name="connsiteX45" fmla="*/ 2369727 w 5426208"/>
                <a:gd name="connsiteY45" fmla="*/ 5813692 h 6199731"/>
                <a:gd name="connsiteX46" fmla="*/ 3483886 w 5426208"/>
                <a:gd name="connsiteY46" fmla="*/ 5540095 h 6199731"/>
                <a:gd name="connsiteX47" fmla="*/ 3575885 w 5426208"/>
                <a:gd name="connsiteY47" fmla="*/ 5668222 h 6199731"/>
                <a:gd name="connsiteX48" fmla="*/ 3506134 w 5426208"/>
                <a:gd name="connsiteY48" fmla="*/ 6199731 h 6199731"/>
                <a:gd name="connsiteX0" fmla="*/ 4469964 w 5426208"/>
                <a:gd name="connsiteY0" fmla="*/ 6067996 h 6199731"/>
                <a:gd name="connsiteX1" fmla="*/ 4282215 w 5426208"/>
                <a:gd name="connsiteY1" fmla="*/ 5520241 h 6199731"/>
                <a:gd name="connsiteX2" fmla="*/ 4330110 w 5426208"/>
                <a:gd name="connsiteY2" fmla="*/ 5252182 h 6199731"/>
                <a:gd name="connsiteX3" fmla="*/ 4631881 w 5426208"/>
                <a:gd name="connsiteY3" fmla="*/ 4847196 h 6199731"/>
                <a:gd name="connsiteX4" fmla="*/ 5058626 w 5426208"/>
                <a:gd name="connsiteY4" fmla="*/ 3800971 h 6199731"/>
                <a:gd name="connsiteX5" fmla="*/ 5416844 w 5426208"/>
                <a:gd name="connsiteY5" fmla="*/ 2735742 h 6199731"/>
                <a:gd name="connsiteX6" fmla="*/ 5253752 w 5426208"/>
                <a:gd name="connsiteY6" fmla="*/ 2747942 h 6199731"/>
                <a:gd name="connsiteX7" fmla="*/ 4553133 w 5426208"/>
                <a:gd name="connsiteY7" fmla="*/ 3267459 h 6199731"/>
                <a:gd name="connsiteX8" fmla="*/ 3980892 w 5426208"/>
                <a:gd name="connsiteY8" fmla="*/ 4210612 h 6199731"/>
                <a:gd name="connsiteX9" fmla="*/ 4002122 w 5426208"/>
                <a:gd name="connsiteY9" fmla="*/ 3520514 h 6199731"/>
                <a:gd name="connsiteX10" fmla="*/ 4261463 w 5426208"/>
                <a:gd name="connsiteY10" fmla="*/ 1983300 h 6199731"/>
                <a:gd name="connsiteX11" fmla="*/ 4416873 w 5426208"/>
                <a:gd name="connsiteY11" fmla="*/ 1383760 h 6199731"/>
                <a:gd name="connsiteX12" fmla="*/ 4596120 w 5426208"/>
                <a:gd name="connsiteY12" fmla="*/ 925306 h 6199731"/>
                <a:gd name="connsiteX13" fmla="*/ 4049958 w 5426208"/>
                <a:gd name="connsiteY13" fmla="*/ 1199173 h 6199731"/>
                <a:gd name="connsiteX14" fmla="*/ 3488008 w 5426208"/>
                <a:gd name="connsiteY14" fmla="*/ 2315594 h 6199731"/>
                <a:gd name="connsiteX15" fmla="*/ 3287203 w 5426208"/>
                <a:gd name="connsiteY15" fmla="*/ 3409267 h 6199731"/>
                <a:gd name="connsiteX16" fmla="*/ 3292845 w 5426208"/>
                <a:gd name="connsiteY16" fmla="*/ 4093202 h 6199731"/>
                <a:gd name="connsiteX17" fmla="*/ 3192806 w 5426208"/>
                <a:gd name="connsiteY17" fmla="*/ 3842808 h 6199731"/>
                <a:gd name="connsiteX18" fmla="*/ 3006290 w 5426208"/>
                <a:gd name="connsiteY18" fmla="*/ 2973076 h 6199731"/>
                <a:gd name="connsiteX19" fmla="*/ 2437902 w 5426208"/>
                <a:gd name="connsiteY19" fmla="*/ 1628845 h 6199731"/>
                <a:gd name="connsiteX20" fmla="*/ 2086078 w 5426208"/>
                <a:gd name="connsiteY20" fmla="*/ 683692 h 6199731"/>
                <a:gd name="connsiteX21" fmla="*/ 1976061 w 5426208"/>
                <a:gd name="connsiteY21" fmla="*/ 237639 h 6199731"/>
                <a:gd name="connsiteX22" fmla="*/ 1853512 w 5426208"/>
                <a:gd name="connsiteY22" fmla="*/ 1969 h 6199731"/>
                <a:gd name="connsiteX23" fmla="*/ 1674403 w 5426208"/>
                <a:gd name="connsiteY23" fmla="*/ 360188 h 6199731"/>
                <a:gd name="connsiteX24" fmla="*/ 1504721 w 5426208"/>
                <a:gd name="connsiteY24" fmla="*/ 1415990 h 6199731"/>
                <a:gd name="connsiteX25" fmla="*/ 1919500 w 5426208"/>
                <a:gd name="connsiteY25" fmla="*/ 2745169 h 6199731"/>
                <a:gd name="connsiteX26" fmla="*/ 2511779 w 5426208"/>
                <a:gd name="connsiteY26" fmla="*/ 3912880 h 6199731"/>
                <a:gd name="connsiteX27" fmla="*/ 2507282 w 5426208"/>
                <a:gd name="connsiteY27" fmla="*/ 4079031 h 6199731"/>
                <a:gd name="connsiteX28" fmla="*/ 1259624 w 5426208"/>
                <a:gd name="connsiteY28" fmla="*/ 2566060 h 6199731"/>
                <a:gd name="connsiteX29" fmla="*/ 760003 w 5426208"/>
                <a:gd name="connsiteY29" fmla="*/ 2019305 h 6199731"/>
                <a:gd name="connsiteX30" fmla="*/ 213248 w 5426208"/>
                <a:gd name="connsiteY30" fmla="*/ 1510258 h 6199731"/>
                <a:gd name="connsiteX31" fmla="*/ 213248 w 5426208"/>
                <a:gd name="connsiteY31" fmla="*/ 1642233 h 6199731"/>
                <a:gd name="connsiteX32" fmla="*/ 694015 w 5426208"/>
                <a:gd name="connsiteY32" fmla="*/ 2980839 h 6199731"/>
                <a:gd name="connsiteX33" fmla="*/ 1253280 w 5426208"/>
                <a:gd name="connsiteY33" fmla="*/ 4010799 h 6199731"/>
                <a:gd name="connsiteX34" fmla="*/ 2015715 w 5426208"/>
                <a:gd name="connsiteY34" fmla="*/ 4652101 h 6199731"/>
                <a:gd name="connsiteX35" fmla="*/ 2771689 w 5426208"/>
                <a:gd name="connsiteY35" fmla="*/ 5012094 h 6199731"/>
                <a:gd name="connsiteX36" fmla="*/ 2258473 w 5426208"/>
                <a:gd name="connsiteY36" fmla="*/ 5048147 h 6199731"/>
                <a:gd name="connsiteX37" fmla="*/ 1485802 w 5426208"/>
                <a:gd name="connsiteY37" fmla="*/ 4878465 h 6199731"/>
                <a:gd name="connsiteX38" fmla="*/ 760003 w 5426208"/>
                <a:gd name="connsiteY38" fmla="*/ 4187470 h 6199731"/>
                <a:gd name="connsiteX39" fmla="*/ 260382 w 5426208"/>
                <a:gd name="connsiteY39" fmla="*/ 3291924 h 6199731"/>
                <a:gd name="connsiteX40" fmla="*/ 5859 w 5426208"/>
                <a:gd name="connsiteY40" fmla="*/ 2924278 h 6199731"/>
                <a:gd name="connsiteX41" fmla="*/ 109554 w 5426208"/>
                <a:gd name="connsiteY41" fmla="*/ 3518167 h 6199731"/>
                <a:gd name="connsiteX42" fmla="*/ 420638 w 5426208"/>
                <a:gd name="connsiteY42" fmla="*/ 4922761 h 6199731"/>
                <a:gd name="connsiteX43" fmla="*/ 967661 w 5426208"/>
                <a:gd name="connsiteY43" fmla="*/ 5506212 h 6199731"/>
                <a:gd name="connsiteX44" fmla="*/ 1523574 w 5426208"/>
                <a:gd name="connsiteY44" fmla="*/ 5761746 h 6199731"/>
                <a:gd name="connsiteX45" fmla="*/ 2369727 w 5426208"/>
                <a:gd name="connsiteY45" fmla="*/ 5813692 h 6199731"/>
                <a:gd name="connsiteX46" fmla="*/ 3483886 w 5426208"/>
                <a:gd name="connsiteY46" fmla="*/ 5540095 h 6199731"/>
                <a:gd name="connsiteX47" fmla="*/ 3575885 w 5426208"/>
                <a:gd name="connsiteY47" fmla="*/ 5668222 h 6199731"/>
                <a:gd name="connsiteX48" fmla="*/ 3506134 w 5426208"/>
                <a:gd name="connsiteY48" fmla="*/ 6199731 h 6199731"/>
                <a:gd name="connsiteX0" fmla="*/ 4469964 w 5426208"/>
                <a:gd name="connsiteY0" fmla="*/ 6067996 h 6199731"/>
                <a:gd name="connsiteX1" fmla="*/ 4282215 w 5426208"/>
                <a:gd name="connsiteY1" fmla="*/ 5520241 h 6199731"/>
                <a:gd name="connsiteX2" fmla="*/ 4330110 w 5426208"/>
                <a:gd name="connsiteY2" fmla="*/ 5252182 h 6199731"/>
                <a:gd name="connsiteX3" fmla="*/ 4631881 w 5426208"/>
                <a:gd name="connsiteY3" fmla="*/ 4847196 h 6199731"/>
                <a:gd name="connsiteX4" fmla="*/ 5058626 w 5426208"/>
                <a:gd name="connsiteY4" fmla="*/ 3800971 h 6199731"/>
                <a:gd name="connsiteX5" fmla="*/ 5416844 w 5426208"/>
                <a:gd name="connsiteY5" fmla="*/ 2735742 h 6199731"/>
                <a:gd name="connsiteX6" fmla="*/ 5253752 w 5426208"/>
                <a:gd name="connsiteY6" fmla="*/ 2747942 h 6199731"/>
                <a:gd name="connsiteX7" fmla="*/ 4553133 w 5426208"/>
                <a:gd name="connsiteY7" fmla="*/ 3267459 h 6199731"/>
                <a:gd name="connsiteX8" fmla="*/ 3980892 w 5426208"/>
                <a:gd name="connsiteY8" fmla="*/ 4210612 h 6199731"/>
                <a:gd name="connsiteX9" fmla="*/ 4002122 w 5426208"/>
                <a:gd name="connsiteY9" fmla="*/ 3520514 h 6199731"/>
                <a:gd name="connsiteX10" fmla="*/ 4261463 w 5426208"/>
                <a:gd name="connsiteY10" fmla="*/ 1983300 h 6199731"/>
                <a:gd name="connsiteX11" fmla="*/ 4416873 w 5426208"/>
                <a:gd name="connsiteY11" fmla="*/ 1383760 h 6199731"/>
                <a:gd name="connsiteX12" fmla="*/ 4596120 w 5426208"/>
                <a:gd name="connsiteY12" fmla="*/ 925306 h 6199731"/>
                <a:gd name="connsiteX13" fmla="*/ 4049958 w 5426208"/>
                <a:gd name="connsiteY13" fmla="*/ 1199173 h 6199731"/>
                <a:gd name="connsiteX14" fmla="*/ 3488008 w 5426208"/>
                <a:gd name="connsiteY14" fmla="*/ 2315594 h 6199731"/>
                <a:gd name="connsiteX15" fmla="*/ 3287203 w 5426208"/>
                <a:gd name="connsiteY15" fmla="*/ 3409267 h 6199731"/>
                <a:gd name="connsiteX16" fmla="*/ 3292845 w 5426208"/>
                <a:gd name="connsiteY16" fmla="*/ 4093202 h 6199731"/>
                <a:gd name="connsiteX17" fmla="*/ 3192806 w 5426208"/>
                <a:gd name="connsiteY17" fmla="*/ 3842808 h 6199731"/>
                <a:gd name="connsiteX18" fmla="*/ 3006290 w 5426208"/>
                <a:gd name="connsiteY18" fmla="*/ 2973076 h 6199731"/>
                <a:gd name="connsiteX19" fmla="*/ 2437902 w 5426208"/>
                <a:gd name="connsiteY19" fmla="*/ 1628845 h 6199731"/>
                <a:gd name="connsiteX20" fmla="*/ 2086078 w 5426208"/>
                <a:gd name="connsiteY20" fmla="*/ 683692 h 6199731"/>
                <a:gd name="connsiteX21" fmla="*/ 1976061 w 5426208"/>
                <a:gd name="connsiteY21" fmla="*/ 237639 h 6199731"/>
                <a:gd name="connsiteX22" fmla="*/ 1853512 w 5426208"/>
                <a:gd name="connsiteY22" fmla="*/ 1969 h 6199731"/>
                <a:gd name="connsiteX23" fmla="*/ 1674403 w 5426208"/>
                <a:gd name="connsiteY23" fmla="*/ 360188 h 6199731"/>
                <a:gd name="connsiteX24" fmla="*/ 1504721 w 5426208"/>
                <a:gd name="connsiteY24" fmla="*/ 1415990 h 6199731"/>
                <a:gd name="connsiteX25" fmla="*/ 1919500 w 5426208"/>
                <a:gd name="connsiteY25" fmla="*/ 2745169 h 6199731"/>
                <a:gd name="connsiteX26" fmla="*/ 2511779 w 5426208"/>
                <a:gd name="connsiteY26" fmla="*/ 3912880 h 6199731"/>
                <a:gd name="connsiteX27" fmla="*/ 2507282 w 5426208"/>
                <a:gd name="connsiteY27" fmla="*/ 4079031 h 6199731"/>
                <a:gd name="connsiteX28" fmla="*/ 1259624 w 5426208"/>
                <a:gd name="connsiteY28" fmla="*/ 2566060 h 6199731"/>
                <a:gd name="connsiteX29" fmla="*/ 760003 w 5426208"/>
                <a:gd name="connsiteY29" fmla="*/ 2019305 h 6199731"/>
                <a:gd name="connsiteX30" fmla="*/ 213248 w 5426208"/>
                <a:gd name="connsiteY30" fmla="*/ 1510258 h 6199731"/>
                <a:gd name="connsiteX31" fmla="*/ 213248 w 5426208"/>
                <a:gd name="connsiteY31" fmla="*/ 1642233 h 6199731"/>
                <a:gd name="connsiteX32" fmla="*/ 694015 w 5426208"/>
                <a:gd name="connsiteY32" fmla="*/ 2980839 h 6199731"/>
                <a:gd name="connsiteX33" fmla="*/ 1253280 w 5426208"/>
                <a:gd name="connsiteY33" fmla="*/ 4010799 h 6199731"/>
                <a:gd name="connsiteX34" fmla="*/ 2015715 w 5426208"/>
                <a:gd name="connsiteY34" fmla="*/ 4652101 h 6199731"/>
                <a:gd name="connsiteX35" fmla="*/ 2771689 w 5426208"/>
                <a:gd name="connsiteY35" fmla="*/ 5012094 h 6199731"/>
                <a:gd name="connsiteX36" fmla="*/ 2258473 w 5426208"/>
                <a:gd name="connsiteY36" fmla="*/ 5048147 h 6199731"/>
                <a:gd name="connsiteX37" fmla="*/ 1485802 w 5426208"/>
                <a:gd name="connsiteY37" fmla="*/ 4878465 h 6199731"/>
                <a:gd name="connsiteX38" fmla="*/ 760003 w 5426208"/>
                <a:gd name="connsiteY38" fmla="*/ 4187470 h 6199731"/>
                <a:gd name="connsiteX39" fmla="*/ 260382 w 5426208"/>
                <a:gd name="connsiteY39" fmla="*/ 3291924 h 6199731"/>
                <a:gd name="connsiteX40" fmla="*/ 5859 w 5426208"/>
                <a:gd name="connsiteY40" fmla="*/ 2924278 h 6199731"/>
                <a:gd name="connsiteX41" fmla="*/ 109554 w 5426208"/>
                <a:gd name="connsiteY41" fmla="*/ 3518167 h 6199731"/>
                <a:gd name="connsiteX42" fmla="*/ 420638 w 5426208"/>
                <a:gd name="connsiteY42" fmla="*/ 4922761 h 6199731"/>
                <a:gd name="connsiteX43" fmla="*/ 967661 w 5426208"/>
                <a:gd name="connsiteY43" fmla="*/ 5506212 h 6199731"/>
                <a:gd name="connsiteX44" fmla="*/ 1523574 w 5426208"/>
                <a:gd name="connsiteY44" fmla="*/ 5761746 h 6199731"/>
                <a:gd name="connsiteX45" fmla="*/ 2369727 w 5426208"/>
                <a:gd name="connsiteY45" fmla="*/ 5813692 h 6199731"/>
                <a:gd name="connsiteX46" fmla="*/ 3483886 w 5426208"/>
                <a:gd name="connsiteY46" fmla="*/ 5540095 h 6199731"/>
                <a:gd name="connsiteX47" fmla="*/ 3500869 w 5426208"/>
                <a:gd name="connsiteY47" fmla="*/ 5718513 h 6199731"/>
                <a:gd name="connsiteX48" fmla="*/ 3506134 w 5426208"/>
                <a:gd name="connsiteY48" fmla="*/ 6199731 h 6199731"/>
                <a:gd name="connsiteX0" fmla="*/ 4469964 w 5426208"/>
                <a:gd name="connsiteY0" fmla="*/ 6067996 h 6199731"/>
                <a:gd name="connsiteX1" fmla="*/ 4282215 w 5426208"/>
                <a:gd name="connsiteY1" fmla="*/ 5520241 h 6199731"/>
                <a:gd name="connsiteX2" fmla="*/ 4330110 w 5426208"/>
                <a:gd name="connsiteY2" fmla="*/ 5252182 h 6199731"/>
                <a:gd name="connsiteX3" fmla="*/ 4631881 w 5426208"/>
                <a:gd name="connsiteY3" fmla="*/ 4847196 h 6199731"/>
                <a:gd name="connsiteX4" fmla="*/ 5058626 w 5426208"/>
                <a:gd name="connsiteY4" fmla="*/ 3800971 h 6199731"/>
                <a:gd name="connsiteX5" fmla="*/ 5416844 w 5426208"/>
                <a:gd name="connsiteY5" fmla="*/ 2735742 h 6199731"/>
                <a:gd name="connsiteX6" fmla="*/ 5253752 w 5426208"/>
                <a:gd name="connsiteY6" fmla="*/ 2747942 h 6199731"/>
                <a:gd name="connsiteX7" fmla="*/ 4553133 w 5426208"/>
                <a:gd name="connsiteY7" fmla="*/ 3267459 h 6199731"/>
                <a:gd name="connsiteX8" fmla="*/ 3980892 w 5426208"/>
                <a:gd name="connsiteY8" fmla="*/ 4210612 h 6199731"/>
                <a:gd name="connsiteX9" fmla="*/ 4002122 w 5426208"/>
                <a:gd name="connsiteY9" fmla="*/ 3520514 h 6199731"/>
                <a:gd name="connsiteX10" fmla="*/ 4261463 w 5426208"/>
                <a:gd name="connsiteY10" fmla="*/ 1983300 h 6199731"/>
                <a:gd name="connsiteX11" fmla="*/ 4416873 w 5426208"/>
                <a:gd name="connsiteY11" fmla="*/ 1383760 h 6199731"/>
                <a:gd name="connsiteX12" fmla="*/ 4596120 w 5426208"/>
                <a:gd name="connsiteY12" fmla="*/ 925306 h 6199731"/>
                <a:gd name="connsiteX13" fmla="*/ 4049958 w 5426208"/>
                <a:gd name="connsiteY13" fmla="*/ 1199173 h 6199731"/>
                <a:gd name="connsiteX14" fmla="*/ 3488008 w 5426208"/>
                <a:gd name="connsiteY14" fmla="*/ 2315594 h 6199731"/>
                <a:gd name="connsiteX15" fmla="*/ 3287203 w 5426208"/>
                <a:gd name="connsiteY15" fmla="*/ 3409267 h 6199731"/>
                <a:gd name="connsiteX16" fmla="*/ 3292845 w 5426208"/>
                <a:gd name="connsiteY16" fmla="*/ 4093202 h 6199731"/>
                <a:gd name="connsiteX17" fmla="*/ 3192806 w 5426208"/>
                <a:gd name="connsiteY17" fmla="*/ 3842808 h 6199731"/>
                <a:gd name="connsiteX18" fmla="*/ 3006290 w 5426208"/>
                <a:gd name="connsiteY18" fmla="*/ 2973076 h 6199731"/>
                <a:gd name="connsiteX19" fmla="*/ 2437902 w 5426208"/>
                <a:gd name="connsiteY19" fmla="*/ 1628845 h 6199731"/>
                <a:gd name="connsiteX20" fmla="*/ 2086078 w 5426208"/>
                <a:gd name="connsiteY20" fmla="*/ 683692 h 6199731"/>
                <a:gd name="connsiteX21" fmla="*/ 1976061 w 5426208"/>
                <a:gd name="connsiteY21" fmla="*/ 237639 h 6199731"/>
                <a:gd name="connsiteX22" fmla="*/ 1853512 w 5426208"/>
                <a:gd name="connsiteY22" fmla="*/ 1969 h 6199731"/>
                <a:gd name="connsiteX23" fmla="*/ 1674403 w 5426208"/>
                <a:gd name="connsiteY23" fmla="*/ 360188 h 6199731"/>
                <a:gd name="connsiteX24" fmla="*/ 1504721 w 5426208"/>
                <a:gd name="connsiteY24" fmla="*/ 1415990 h 6199731"/>
                <a:gd name="connsiteX25" fmla="*/ 1919500 w 5426208"/>
                <a:gd name="connsiteY25" fmla="*/ 2745169 h 6199731"/>
                <a:gd name="connsiteX26" fmla="*/ 2511779 w 5426208"/>
                <a:gd name="connsiteY26" fmla="*/ 3912880 h 6199731"/>
                <a:gd name="connsiteX27" fmla="*/ 2507282 w 5426208"/>
                <a:gd name="connsiteY27" fmla="*/ 4079031 h 6199731"/>
                <a:gd name="connsiteX28" fmla="*/ 1259624 w 5426208"/>
                <a:gd name="connsiteY28" fmla="*/ 2566060 h 6199731"/>
                <a:gd name="connsiteX29" fmla="*/ 760003 w 5426208"/>
                <a:gd name="connsiteY29" fmla="*/ 2019305 h 6199731"/>
                <a:gd name="connsiteX30" fmla="*/ 213248 w 5426208"/>
                <a:gd name="connsiteY30" fmla="*/ 1510258 h 6199731"/>
                <a:gd name="connsiteX31" fmla="*/ 213248 w 5426208"/>
                <a:gd name="connsiteY31" fmla="*/ 1642233 h 6199731"/>
                <a:gd name="connsiteX32" fmla="*/ 694015 w 5426208"/>
                <a:gd name="connsiteY32" fmla="*/ 2980839 h 6199731"/>
                <a:gd name="connsiteX33" fmla="*/ 1253280 w 5426208"/>
                <a:gd name="connsiteY33" fmla="*/ 4010799 h 6199731"/>
                <a:gd name="connsiteX34" fmla="*/ 2015715 w 5426208"/>
                <a:gd name="connsiteY34" fmla="*/ 4652101 h 6199731"/>
                <a:gd name="connsiteX35" fmla="*/ 2771689 w 5426208"/>
                <a:gd name="connsiteY35" fmla="*/ 5012094 h 6199731"/>
                <a:gd name="connsiteX36" fmla="*/ 2258473 w 5426208"/>
                <a:gd name="connsiteY36" fmla="*/ 5048147 h 6199731"/>
                <a:gd name="connsiteX37" fmla="*/ 1485802 w 5426208"/>
                <a:gd name="connsiteY37" fmla="*/ 4878465 h 6199731"/>
                <a:gd name="connsiteX38" fmla="*/ 760003 w 5426208"/>
                <a:gd name="connsiteY38" fmla="*/ 4187470 h 6199731"/>
                <a:gd name="connsiteX39" fmla="*/ 260382 w 5426208"/>
                <a:gd name="connsiteY39" fmla="*/ 3291924 h 6199731"/>
                <a:gd name="connsiteX40" fmla="*/ 5859 w 5426208"/>
                <a:gd name="connsiteY40" fmla="*/ 2924278 h 6199731"/>
                <a:gd name="connsiteX41" fmla="*/ 109554 w 5426208"/>
                <a:gd name="connsiteY41" fmla="*/ 3518167 h 6199731"/>
                <a:gd name="connsiteX42" fmla="*/ 420638 w 5426208"/>
                <a:gd name="connsiteY42" fmla="*/ 4922761 h 6199731"/>
                <a:gd name="connsiteX43" fmla="*/ 967661 w 5426208"/>
                <a:gd name="connsiteY43" fmla="*/ 5506212 h 6199731"/>
                <a:gd name="connsiteX44" fmla="*/ 1523574 w 5426208"/>
                <a:gd name="connsiteY44" fmla="*/ 5761746 h 6199731"/>
                <a:gd name="connsiteX45" fmla="*/ 2369727 w 5426208"/>
                <a:gd name="connsiteY45" fmla="*/ 5813692 h 6199731"/>
                <a:gd name="connsiteX46" fmla="*/ 3384948 w 5426208"/>
                <a:gd name="connsiteY46" fmla="*/ 5645372 h 6199731"/>
                <a:gd name="connsiteX47" fmla="*/ 3500869 w 5426208"/>
                <a:gd name="connsiteY47" fmla="*/ 5718513 h 6199731"/>
                <a:gd name="connsiteX48" fmla="*/ 3506134 w 5426208"/>
                <a:gd name="connsiteY48" fmla="*/ 6199731 h 6199731"/>
                <a:gd name="connsiteX0" fmla="*/ 4469964 w 5426208"/>
                <a:gd name="connsiteY0" fmla="*/ 6067996 h 6199731"/>
                <a:gd name="connsiteX1" fmla="*/ 4282215 w 5426208"/>
                <a:gd name="connsiteY1" fmla="*/ 5520241 h 6199731"/>
                <a:gd name="connsiteX2" fmla="*/ 4330110 w 5426208"/>
                <a:gd name="connsiteY2" fmla="*/ 5252182 h 6199731"/>
                <a:gd name="connsiteX3" fmla="*/ 4631881 w 5426208"/>
                <a:gd name="connsiteY3" fmla="*/ 4847196 h 6199731"/>
                <a:gd name="connsiteX4" fmla="*/ 5058626 w 5426208"/>
                <a:gd name="connsiteY4" fmla="*/ 3800971 h 6199731"/>
                <a:gd name="connsiteX5" fmla="*/ 5416844 w 5426208"/>
                <a:gd name="connsiteY5" fmla="*/ 2735742 h 6199731"/>
                <a:gd name="connsiteX6" fmla="*/ 5253752 w 5426208"/>
                <a:gd name="connsiteY6" fmla="*/ 2747942 h 6199731"/>
                <a:gd name="connsiteX7" fmla="*/ 4553133 w 5426208"/>
                <a:gd name="connsiteY7" fmla="*/ 3267459 h 6199731"/>
                <a:gd name="connsiteX8" fmla="*/ 3980892 w 5426208"/>
                <a:gd name="connsiteY8" fmla="*/ 4210612 h 6199731"/>
                <a:gd name="connsiteX9" fmla="*/ 4002122 w 5426208"/>
                <a:gd name="connsiteY9" fmla="*/ 3520514 h 6199731"/>
                <a:gd name="connsiteX10" fmla="*/ 4261463 w 5426208"/>
                <a:gd name="connsiteY10" fmla="*/ 1983300 h 6199731"/>
                <a:gd name="connsiteX11" fmla="*/ 4416873 w 5426208"/>
                <a:gd name="connsiteY11" fmla="*/ 1383760 h 6199731"/>
                <a:gd name="connsiteX12" fmla="*/ 4596120 w 5426208"/>
                <a:gd name="connsiteY12" fmla="*/ 925306 h 6199731"/>
                <a:gd name="connsiteX13" fmla="*/ 4049958 w 5426208"/>
                <a:gd name="connsiteY13" fmla="*/ 1199173 h 6199731"/>
                <a:gd name="connsiteX14" fmla="*/ 3488008 w 5426208"/>
                <a:gd name="connsiteY14" fmla="*/ 2315594 h 6199731"/>
                <a:gd name="connsiteX15" fmla="*/ 3287203 w 5426208"/>
                <a:gd name="connsiteY15" fmla="*/ 3409267 h 6199731"/>
                <a:gd name="connsiteX16" fmla="*/ 3292845 w 5426208"/>
                <a:gd name="connsiteY16" fmla="*/ 4093202 h 6199731"/>
                <a:gd name="connsiteX17" fmla="*/ 3192806 w 5426208"/>
                <a:gd name="connsiteY17" fmla="*/ 3842808 h 6199731"/>
                <a:gd name="connsiteX18" fmla="*/ 3006290 w 5426208"/>
                <a:gd name="connsiteY18" fmla="*/ 2973076 h 6199731"/>
                <a:gd name="connsiteX19" fmla="*/ 2437902 w 5426208"/>
                <a:gd name="connsiteY19" fmla="*/ 1628845 h 6199731"/>
                <a:gd name="connsiteX20" fmla="*/ 2086078 w 5426208"/>
                <a:gd name="connsiteY20" fmla="*/ 683692 h 6199731"/>
                <a:gd name="connsiteX21" fmla="*/ 1976061 w 5426208"/>
                <a:gd name="connsiteY21" fmla="*/ 237639 h 6199731"/>
                <a:gd name="connsiteX22" fmla="*/ 1853512 w 5426208"/>
                <a:gd name="connsiteY22" fmla="*/ 1969 h 6199731"/>
                <a:gd name="connsiteX23" fmla="*/ 1674403 w 5426208"/>
                <a:gd name="connsiteY23" fmla="*/ 360188 h 6199731"/>
                <a:gd name="connsiteX24" fmla="*/ 1504721 w 5426208"/>
                <a:gd name="connsiteY24" fmla="*/ 1415990 h 6199731"/>
                <a:gd name="connsiteX25" fmla="*/ 1919500 w 5426208"/>
                <a:gd name="connsiteY25" fmla="*/ 2745169 h 6199731"/>
                <a:gd name="connsiteX26" fmla="*/ 2511779 w 5426208"/>
                <a:gd name="connsiteY26" fmla="*/ 3912880 h 6199731"/>
                <a:gd name="connsiteX27" fmla="*/ 2507282 w 5426208"/>
                <a:gd name="connsiteY27" fmla="*/ 4079031 h 6199731"/>
                <a:gd name="connsiteX28" fmla="*/ 1259624 w 5426208"/>
                <a:gd name="connsiteY28" fmla="*/ 2566060 h 6199731"/>
                <a:gd name="connsiteX29" fmla="*/ 760003 w 5426208"/>
                <a:gd name="connsiteY29" fmla="*/ 2019305 h 6199731"/>
                <a:gd name="connsiteX30" fmla="*/ 213248 w 5426208"/>
                <a:gd name="connsiteY30" fmla="*/ 1510258 h 6199731"/>
                <a:gd name="connsiteX31" fmla="*/ 213248 w 5426208"/>
                <a:gd name="connsiteY31" fmla="*/ 1642233 h 6199731"/>
                <a:gd name="connsiteX32" fmla="*/ 694015 w 5426208"/>
                <a:gd name="connsiteY32" fmla="*/ 2980839 h 6199731"/>
                <a:gd name="connsiteX33" fmla="*/ 1253280 w 5426208"/>
                <a:gd name="connsiteY33" fmla="*/ 4010799 h 6199731"/>
                <a:gd name="connsiteX34" fmla="*/ 2015715 w 5426208"/>
                <a:gd name="connsiteY34" fmla="*/ 4652101 h 6199731"/>
                <a:gd name="connsiteX35" fmla="*/ 2771689 w 5426208"/>
                <a:gd name="connsiteY35" fmla="*/ 5012094 h 6199731"/>
                <a:gd name="connsiteX36" fmla="*/ 2258473 w 5426208"/>
                <a:gd name="connsiteY36" fmla="*/ 5048147 h 6199731"/>
                <a:gd name="connsiteX37" fmla="*/ 1485802 w 5426208"/>
                <a:gd name="connsiteY37" fmla="*/ 4878465 h 6199731"/>
                <a:gd name="connsiteX38" fmla="*/ 760003 w 5426208"/>
                <a:gd name="connsiteY38" fmla="*/ 4187470 h 6199731"/>
                <a:gd name="connsiteX39" fmla="*/ 260382 w 5426208"/>
                <a:gd name="connsiteY39" fmla="*/ 3291924 h 6199731"/>
                <a:gd name="connsiteX40" fmla="*/ 5859 w 5426208"/>
                <a:gd name="connsiteY40" fmla="*/ 2924278 h 6199731"/>
                <a:gd name="connsiteX41" fmla="*/ 109554 w 5426208"/>
                <a:gd name="connsiteY41" fmla="*/ 3518167 h 6199731"/>
                <a:gd name="connsiteX42" fmla="*/ 420638 w 5426208"/>
                <a:gd name="connsiteY42" fmla="*/ 4922761 h 6199731"/>
                <a:gd name="connsiteX43" fmla="*/ 967661 w 5426208"/>
                <a:gd name="connsiteY43" fmla="*/ 5506212 h 6199731"/>
                <a:gd name="connsiteX44" fmla="*/ 1523574 w 5426208"/>
                <a:gd name="connsiteY44" fmla="*/ 5761746 h 6199731"/>
                <a:gd name="connsiteX45" fmla="*/ 2369727 w 5426208"/>
                <a:gd name="connsiteY45" fmla="*/ 5813692 h 6199731"/>
                <a:gd name="connsiteX46" fmla="*/ 3384948 w 5426208"/>
                <a:gd name="connsiteY46" fmla="*/ 5645372 h 6199731"/>
                <a:gd name="connsiteX47" fmla="*/ 3500869 w 5426208"/>
                <a:gd name="connsiteY47" fmla="*/ 5718513 h 6199731"/>
                <a:gd name="connsiteX48" fmla="*/ 3506134 w 5426208"/>
                <a:gd name="connsiteY48" fmla="*/ 6199731 h 6199731"/>
                <a:gd name="connsiteX0" fmla="*/ 4469964 w 5426208"/>
                <a:gd name="connsiteY0" fmla="*/ 6067996 h 6199731"/>
                <a:gd name="connsiteX1" fmla="*/ 4282215 w 5426208"/>
                <a:gd name="connsiteY1" fmla="*/ 5520241 h 6199731"/>
                <a:gd name="connsiteX2" fmla="*/ 4330110 w 5426208"/>
                <a:gd name="connsiteY2" fmla="*/ 5252182 h 6199731"/>
                <a:gd name="connsiteX3" fmla="*/ 4631881 w 5426208"/>
                <a:gd name="connsiteY3" fmla="*/ 4847196 h 6199731"/>
                <a:gd name="connsiteX4" fmla="*/ 5058626 w 5426208"/>
                <a:gd name="connsiteY4" fmla="*/ 3800971 h 6199731"/>
                <a:gd name="connsiteX5" fmla="*/ 5416844 w 5426208"/>
                <a:gd name="connsiteY5" fmla="*/ 2735742 h 6199731"/>
                <a:gd name="connsiteX6" fmla="*/ 5253752 w 5426208"/>
                <a:gd name="connsiteY6" fmla="*/ 2747942 h 6199731"/>
                <a:gd name="connsiteX7" fmla="*/ 4553133 w 5426208"/>
                <a:gd name="connsiteY7" fmla="*/ 3267459 h 6199731"/>
                <a:gd name="connsiteX8" fmla="*/ 3980892 w 5426208"/>
                <a:gd name="connsiteY8" fmla="*/ 4210612 h 6199731"/>
                <a:gd name="connsiteX9" fmla="*/ 4002122 w 5426208"/>
                <a:gd name="connsiteY9" fmla="*/ 3520514 h 6199731"/>
                <a:gd name="connsiteX10" fmla="*/ 4261463 w 5426208"/>
                <a:gd name="connsiteY10" fmla="*/ 1983300 h 6199731"/>
                <a:gd name="connsiteX11" fmla="*/ 4416873 w 5426208"/>
                <a:gd name="connsiteY11" fmla="*/ 1383760 h 6199731"/>
                <a:gd name="connsiteX12" fmla="*/ 4596120 w 5426208"/>
                <a:gd name="connsiteY12" fmla="*/ 925306 h 6199731"/>
                <a:gd name="connsiteX13" fmla="*/ 4049958 w 5426208"/>
                <a:gd name="connsiteY13" fmla="*/ 1199173 h 6199731"/>
                <a:gd name="connsiteX14" fmla="*/ 3488008 w 5426208"/>
                <a:gd name="connsiteY14" fmla="*/ 2315594 h 6199731"/>
                <a:gd name="connsiteX15" fmla="*/ 3287203 w 5426208"/>
                <a:gd name="connsiteY15" fmla="*/ 3409267 h 6199731"/>
                <a:gd name="connsiteX16" fmla="*/ 3292845 w 5426208"/>
                <a:gd name="connsiteY16" fmla="*/ 4093202 h 6199731"/>
                <a:gd name="connsiteX17" fmla="*/ 3192806 w 5426208"/>
                <a:gd name="connsiteY17" fmla="*/ 3842808 h 6199731"/>
                <a:gd name="connsiteX18" fmla="*/ 3006290 w 5426208"/>
                <a:gd name="connsiteY18" fmla="*/ 2973076 h 6199731"/>
                <a:gd name="connsiteX19" fmla="*/ 2437902 w 5426208"/>
                <a:gd name="connsiteY19" fmla="*/ 1628845 h 6199731"/>
                <a:gd name="connsiteX20" fmla="*/ 2086078 w 5426208"/>
                <a:gd name="connsiteY20" fmla="*/ 683692 h 6199731"/>
                <a:gd name="connsiteX21" fmla="*/ 1976061 w 5426208"/>
                <a:gd name="connsiteY21" fmla="*/ 237639 h 6199731"/>
                <a:gd name="connsiteX22" fmla="*/ 1853512 w 5426208"/>
                <a:gd name="connsiteY22" fmla="*/ 1969 h 6199731"/>
                <a:gd name="connsiteX23" fmla="*/ 1674403 w 5426208"/>
                <a:gd name="connsiteY23" fmla="*/ 360188 h 6199731"/>
                <a:gd name="connsiteX24" fmla="*/ 1504721 w 5426208"/>
                <a:gd name="connsiteY24" fmla="*/ 1415990 h 6199731"/>
                <a:gd name="connsiteX25" fmla="*/ 1919500 w 5426208"/>
                <a:gd name="connsiteY25" fmla="*/ 2745169 h 6199731"/>
                <a:gd name="connsiteX26" fmla="*/ 2511779 w 5426208"/>
                <a:gd name="connsiteY26" fmla="*/ 3912880 h 6199731"/>
                <a:gd name="connsiteX27" fmla="*/ 2507282 w 5426208"/>
                <a:gd name="connsiteY27" fmla="*/ 4079031 h 6199731"/>
                <a:gd name="connsiteX28" fmla="*/ 1259624 w 5426208"/>
                <a:gd name="connsiteY28" fmla="*/ 2566060 h 6199731"/>
                <a:gd name="connsiteX29" fmla="*/ 760003 w 5426208"/>
                <a:gd name="connsiteY29" fmla="*/ 2019305 h 6199731"/>
                <a:gd name="connsiteX30" fmla="*/ 213248 w 5426208"/>
                <a:gd name="connsiteY30" fmla="*/ 1510258 h 6199731"/>
                <a:gd name="connsiteX31" fmla="*/ 213248 w 5426208"/>
                <a:gd name="connsiteY31" fmla="*/ 1642233 h 6199731"/>
                <a:gd name="connsiteX32" fmla="*/ 694015 w 5426208"/>
                <a:gd name="connsiteY32" fmla="*/ 2980839 h 6199731"/>
                <a:gd name="connsiteX33" fmla="*/ 1253280 w 5426208"/>
                <a:gd name="connsiteY33" fmla="*/ 4010799 h 6199731"/>
                <a:gd name="connsiteX34" fmla="*/ 2015715 w 5426208"/>
                <a:gd name="connsiteY34" fmla="*/ 4652101 h 6199731"/>
                <a:gd name="connsiteX35" fmla="*/ 2771689 w 5426208"/>
                <a:gd name="connsiteY35" fmla="*/ 5012094 h 6199731"/>
                <a:gd name="connsiteX36" fmla="*/ 2258473 w 5426208"/>
                <a:gd name="connsiteY36" fmla="*/ 5048147 h 6199731"/>
                <a:gd name="connsiteX37" fmla="*/ 1485802 w 5426208"/>
                <a:gd name="connsiteY37" fmla="*/ 4878465 h 6199731"/>
                <a:gd name="connsiteX38" fmla="*/ 760003 w 5426208"/>
                <a:gd name="connsiteY38" fmla="*/ 4187470 h 6199731"/>
                <a:gd name="connsiteX39" fmla="*/ 260382 w 5426208"/>
                <a:gd name="connsiteY39" fmla="*/ 3291924 h 6199731"/>
                <a:gd name="connsiteX40" fmla="*/ 5859 w 5426208"/>
                <a:gd name="connsiteY40" fmla="*/ 2924278 h 6199731"/>
                <a:gd name="connsiteX41" fmla="*/ 109554 w 5426208"/>
                <a:gd name="connsiteY41" fmla="*/ 3518167 h 6199731"/>
                <a:gd name="connsiteX42" fmla="*/ 420638 w 5426208"/>
                <a:gd name="connsiteY42" fmla="*/ 4922761 h 6199731"/>
                <a:gd name="connsiteX43" fmla="*/ 967661 w 5426208"/>
                <a:gd name="connsiteY43" fmla="*/ 5506212 h 6199731"/>
                <a:gd name="connsiteX44" fmla="*/ 1523574 w 5426208"/>
                <a:gd name="connsiteY44" fmla="*/ 5761746 h 6199731"/>
                <a:gd name="connsiteX45" fmla="*/ 2471273 w 5426208"/>
                <a:gd name="connsiteY45" fmla="*/ 5841898 h 6199731"/>
                <a:gd name="connsiteX46" fmla="*/ 3384948 w 5426208"/>
                <a:gd name="connsiteY46" fmla="*/ 5645372 h 6199731"/>
                <a:gd name="connsiteX47" fmla="*/ 3500869 w 5426208"/>
                <a:gd name="connsiteY47" fmla="*/ 5718513 h 6199731"/>
                <a:gd name="connsiteX48" fmla="*/ 3506134 w 5426208"/>
                <a:gd name="connsiteY48" fmla="*/ 6199731 h 6199731"/>
                <a:gd name="connsiteX0" fmla="*/ 4469964 w 5426208"/>
                <a:gd name="connsiteY0" fmla="*/ 6067996 h 6199731"/>
                <a:gd name="connsiteX1" fmla="*/ 4282215 w 5426208"/>
                <a:gd name="connsiteY1" fmla="*/ 5520241 h 6199731"/>
                <a:gd name="connsiteX2" fmla="*/ 4330110 w 5426208"/>
                <a:gd name="connsiteY2" fmla="*/ 5252182 h 6199731"/>
                <a:gd name="connsiteX3" fmla="*/ 4631881 w 5426208"/>
                <a:gd name="connsiteY3" fmla="*/ 4847196 h 6199731"/>
                <a:gd name="connsiteX4" fmla="*/ 5058626 w 5426208"/>
                <a:gd name="connsiteY4" fmla="*/ 3800971 h 6199731"/>
                <a:gd name="connsiteX5" fmla="*/ 5416844 w 5426208"/>
                <a:gd name="connsiteY5" fmla="*/ 2735742 h 6199731"/>
                <a:gd name="connsiteX6" fmla="*/ 5253752 w 5426208"/>
                <a:gd name="connsiteY6" fmla="*/ 2747942 h 6199731"/>
                <a:gd name="connsiteX7" fmla="*/ 4553133 w 5426208"/>
                <a:gd name="connsiteY7" fmla="*/ 3267459 h 6199731"/>
                <a:gd name="connsiteX8" fmla="*/ 3980892 w 5426208"/>
                <a:gd name="connsiteY8" fmla="*/ 4210612 h 6199731"/>
                <a:gd name="connsiteX9" fmla="*/ 4002122 w 5426208"/>
                <a:gd name="connsiteY9" fmla="*/ 3520514 h 6199731"/>
                <a:gd name="connsiteX10" fmla="*/ 4261463 w 5426208"/>
                <a:gd name="connsiteY10" fmla="*/ 1983300 h 6199731"/>
                <a:gd name="connsiteX11" fmla="*/ 4416873 w 5426208"/>
                <a:gd name="connsiteY11" fmla="*/ 1383760 h 6199731"/>
                <a:gd name="connsiteX12" fmla="*/ 4596120 w 5426208"/>
                <a:gd name="connsiteY12" fmla="*/ 925306 h 6199731"/>
                <a:gd name="connsiteX13" fmla="*/ 4049958 w 5426208"/>
                <a:gd name="connsiteY13" fmla="*/ 1199173 h 6199731"/>
                <a:gd name="connsiteX14" fmla="*/ 3488008 w 5426208"/>
                <a:gd name="connsiteY14" fmla="*/ 2315594 h 6199731"/>
                <a:gd name="connsiteX15" fmla="*/ 3287203 w 5426208"/>
                <a:gd name="connsiteY15" fmla="*/ 3409267 h 6199731"/>
                <a:gd name="connsiteX16" fmla="*/ 3292845 w 5426208"/>
                <a:gd name="connsiteY16" fmla="*/ 4093202 h 6199731"/>
                <a:gd name="connsiteX17" fmla="*/ 3192806 w 5426208"/>
                <a:gd name="connsiteY17" fmla="*/ 3842808 h 6199731"/>
                <a:gd name="connsiteX18" fmla="*/ 3006290 w 5426208"/>
                <a:gd name="connsiteY18" fmla="*/ 2973076 h 6199731"/>
                <a:gd name="connsiteX19" fmla="*/ 2437902 w 5426208"/>
                <a:gd name="connsiteY19" fmla="*/ 1628845 h 6199731"/>
                <a:gd name="connsiteX20" fmla="*/ 2086078 w 5426208"/>
                <a:gd name="connsiteY20" fmla="*/ 683692 h 6199731"/>
                <a:gd name="connsiteX21" fmla="*/ 1976061 w 5426208"/>
                <a:gd name="connsiteY21" fmla="*/ 237639 h 6199731"/>
                <a:gd name="connsiteX22" fmla="*/ 1853512 w 5426208"/>
                <a:gd name="connsiteY22" fmla="*/ 1969 h 6199731"/>
                <a:gd name="connsiteX23" fmla="*/ 1674403 w 5426208"/>
                <a:gd name="connsiteY23" fmla="*/ 360188 h 6199731"/>
                <a:gd name="connsiteX24" fmla="*/ 1504721 w 5426208"/>
                <a:gd name="connsiteY24" fmla="*/ 1415990 h 6199731"/>
                <a:gd name="connsiteX25" fmla="*/ 1919500 w 5426208"/>
                <a:gd name="connsiteY25" fmla="*/ 2745169 h 6199731"/>
                <a:gd name="connsiteX26" fmla="*/ 2511779 w 5426208"/>
                <a:gd name="connsiteY26" fmla="*/ 3912880 h 6199731"/>
                <a:gd name="connsiteX27" fmla="*/ 2507282 w 5426208"/>
                <a:gd name="connsiteY27" fmla="*/ 4079031 h 6199731"/>
                <a:gd name="connsiteX28" fmla="*/ 1259624 w 5426208"/>
                <a:gd name="connsiteY28" fmla="*/ 2566060 h 6199731"/>
                <a:gd name="connsiteX29" fmla="*/ 760003 w 5426208"/>
                <a:gd name="connsiteY29" fmla="*/ 2019305 h 6199731"/>
                <a:gd name="connsiteX30" fmla="*/ 213248 w 5426208"/>
                <a:gd name="connsiteY30" fmla="*/ 1510258 h 6199731"/>
                <a:gd name="connsiteX31" fmla="*/ 213248 w 5426208"/>
                <a:gd name="connsiteY31" fmla="*/ 1642233 h 6199731"/>
                <a:gd name="connsiteX32" fmla="*/ 694015 w 5426208"/>
                <a:gd name="connsiteY32" fmla="*/ 2980839 h 6199731"/>
                <a:gd name="connsiteX33" fmla="*/ 1253280 w 5426208"/>
                <a:gd name="connsiteY33" fmla="*/ 4010799 h 6199731"/>
                <a:gd name="connsiteX34" fmla="*/ 2015715 w 5426208"/>
                <a:gd name="connsiteY34" fmla="*/ 4652101 h 6199731"/>
                <a:gd name="connsiteX35" fmla="*/ 2631307 w 5426208"/>
                <a:gd name="connsiteY35" fmla="*/ 4974554 h 6199731"/>
                <a:gd name="connsiteX36" fmla="*/ 2258473 w 5426208"/>
                <a:gd name="connsiteY36" fmla="*/ 5048147 h 6199731"/>
                <a:gd name="connsiteX37" fmla="*/ 1485802 w 5426208"/>
                <a:gd name="connsiteY37" fmla="*/ 4878465 h 6199731"/>
                <a:gd name="connsiteX38" fmla="*/ 760003 w 5426208"/>
                <a:gd name="connsiteY38" fmla="*/ 4187470 h 6199731"/>
                <a:gd name="connsiteX39" fmla="*/ 260382 w 5426208"/>
                <a:gd name="connsiteY39" fmla="*/ 3291924 h 6199731"/>
                <a:gd name="connsiteX40" fmla="*/ 5859 w 5426208"/>
                <a:gd name="connsiteY40" fmla="*/ 2924278 h 6199731"/>
                <a:gd name="connsiteX41" fmla="*/ 109554 w 5426208"/>
                <a:gd name="connsiteY41" fmla="*/ 3518167 h 6199731"/>
                <a:gd name="connsiteX42" fmla="*/ 420638 w 5426208"/>
                <a:gd name="connsiteY42" fmla="*/ 4922761 h 6199731"/>
                <a:gd name="connsiteX43" fmla="*/ 967661 w 5426208"/>
                <a:gd name="connsiteY43" fmla="*/ 5506212 h 6199731"/>
                <a:gd name="connsiteX44" fmla="*/ 1523574 w 5426208"/>
                <a:gd name="connsiteY44" fmla="*/ 5761746 h 6199731"/>
                <a:gd name="connsiteX45" fmla="*/ 2471273 w 5426208"/>
                <a:gd name="connsiteY45" fmla="*/ 5841898 h 6199731"/>
                <a:gd name="connsiteX46" fmla="*/ 3384948 w 5426208"/>
                <a:gd name="connsiteY46" fmla="*/ 5645372 h 6199731"/>
                <a:gd name="connsiteX47" fmla="*/ 3500869 w 5426208"/>
                <a:gd name="connsiteY47" fmla="*/ 5718513 h 6199731"/>
                <a:gd name="connsiteX48" fmla="*/ 3506134 w 5426208"/>
                <a:gd name="connsiteY48" fmla="*/ 6199731 h 6199731"/>
                <a:gd name="connsiteX0" fmla="*/ 4469964 w 5426208"/>
                <a:gd name="connsiteY0" fmla="*/ 6067996 h 6199731"/>
                <a:gd name="connsiteX1" fmla="*/ 4282215 w 5426208"/>
                <a:gd name="connsiteY1" fmla="*/ 5520241 h 6199731"/>
                <a:gd name="connsiteX2" fmla="*/ 4330110 w 5426208"/>
                <a:gd name="connsiteY2" fmla="*/ 5252182 h 6199731"/>
                <a:gd name="connsiteX3" fmla="*/ 4631881 w 5426208"/>
                <a:gd name="connsiteY3" fmla="*/ 4847196 h 6199731"/>
                <a:gd name="connsiteX4" fmla="*/ 5058626 w 5426208"/>
                <a:gd name="connsiteY4" fmla="*/ 3800971 h 6199731"/>
                <a:gd name="connsiteX5" fmla="*/ 5416844 w 5426208"/>
                <a:gd name="connsiteY5" fmla="*/ 2735742 h 6199731"/>
                <a:gd name="connsiteX6" fmla="*/ 5253752 w 5426208"/>
                <a:gd name="connsiteY6" fmla="*/ 2747942 h 6199731"/>
                <a:gd name="connsiteX7" fmla="*/ 4553133 w 5426208"/>
                <a:gd name="connsiteY7" fmla="*/ 3267459 h 6199731"/>
                <a:gd name="connsiteX8" fmla="*/ 3980892 w 5426208"/>
                <a:gd name="connsiteY8" fmla="*/ 4210612 h 6199731"/>
                <a:gd name="connsiteX9" fmla="*/ 4002122 w 5426208"/>
                <a:gd name="connsiteY9" fmla="*/ 3520514 h 6199731"/>
                <a:gd name="connsiteX10" fmla="*/ 4261463 w 5426208"/>
                <a:gd name="connsiteY10" fmla="*/ 1983300 h 6199731"/>
                <a:gd name="connsiteX11" fmla="*/ 4416873 w 5426208"/>
                <a:gd name="connsiteY11" fmla="*/ 1383760 h 6199731"/>
                <a:gd name="connsiteX12" fmla="*/ 4596120 w 5426208"/>
                <a:gd name="connsiteY12" fmla="*/ 925306 h 6199731"/>
                <a:gd name="connsiteX13" fmla="*/ 4049958 w 5426208"/>
                <a:gd name="connsiteY13" fmla="*/ 1199173 h 6199731"/>
                <a:gd name="connsiteX14" fmla="*/ 3488008 w 5426208"/>
                <a:gd name="connsiteY14" fmla="*/ 2315594 h 6199731"/>
                <a:gd name="connsiteX15" fmla="*/ 3287203 w 5426208"/>
                <a:gd name="connsiteY15" fmla="*/ 3409267 h 6199731"/>
                <a:gd name="connsiteX16" fmla="*/ 3292845 w 5426208"/>
                <a:gd name="connsiteY16" fmla="*/ 4093202 h 6199731"/>
                <a:gd name="connsiteX17" fmla="*/ 3192806 w 5426208"/>
                <a:gd name="connsiteY17" fmla="*/ 3842808 h 6199731"/>
                <a:gd name="connsiteX18" fmla="*/ 3006290 w 5426208"/>
                <a:gd name="connsiteY18" fmla="*/ 2973076 h 6199731"/>
                <a:gd name="connsiteX19" fmla="*/ 2437902 w 5426208"/>
                <a:gd name="connsiteY19" fmla="*/ 1628845 h 6199731"/>
                <a:gd name="connsiteX20" fmla="*/ 2086078 w 5426208"/>
                <a:gd name="connsiteY20" fmla="*/ 683692 h 6199731"/>
                <a:gd name="connsiteX21" fmla="*/ 1976061 w 5426208"/>
                <a:gd name="connsiteY21" fmla="*/ 237639 h 6199731"/>
                <a:gd name="connsiteX22" fmla="*/ 1853512 w 5426208"/>
                <a:gd name="connsiteY22" fmla="*/ 1969 h 6199731"/>
                <a:gd name="connsiteX23" fmla="*/ 1674403 w 5426208"/>
                <a:gd name="connsiteY23" fmla="*/ 360188 h 6199731"/>
                <a:gd name="connsiteX24" fmla="*/ 1504721 w 5426208"/>
                <a:gd name="connsiteY24" fmla="*/ 1415990 h 6199731"/>
                <a:gd name="connsiteX25" fmla="*/ 1919500 w 5426208"/>
                <a:gd name="connsiteY25" fmla="*/ 2745169 h 6199731"/>
                <a:gd name="connsiteX26" fmla="*/ 2511779 w 5426208"/>
                <a:gd name="connsiteY26" fmla="*/ 3912880 h 6199731"/>
                <a:gd name="connsiteX27" fmla="*/ 2507282 w 5426208"/>
                <a:gd name="connsiteY27" fmla="*/ 4079031 h 6199731"/>
                <a:gd name="connsiteX28" fmla="*/ 1259624 w 5426208"/>
                <a:gd name="connsiteY28" fmla="*/ 2566060 h 6199731"/>
                <a:gd name="connsiteX29" fmla="*/ 760003 w 5426208"/>
                <a:gd name="connsiteY29" fmla="*/ 2019305 h 6199731"/>
                <a:gd name="connsiteX30" fmla="*/ 213248 w 5426208"/>
                <a:gd name="connsiteY30" fmla="*/ 1510258 h 6199731"/>
                <a:gd name="connsiteX31" fmla="*/ 213248 w 5426208"/>
                <a:gd name="connsiteY31" fmla="*/ 1642233 h 6199731"/>
                <a:gd name="connsiteX32" fmla="*/ 694015 w 5426208"/>
                <a:gd name="connsiteY32" fmla="*/ 2980839 h 6199731"/>
                <a:gd name="connsiteX33" fmla="*/ 1253280 w 5426208"/>
                <a:gd name="connsiteY33" fmla="*/ 4010799 h 6199731"/>
                <a:gd name="connsiteX34" fmla="*/ 2015715 w 5426208"/>
                <a:gd name="connsiteY34" fmla="*/ 4652101 h 6199731"/>
                <a:gd name="connsiteX35" fmla="*/ 2631307 w 5426208"/>
                <a:gd name="connsiteY35" fmla="*/ 4974554 h 6199731"/>
                <a:gd name="connsiteX36" fmla="*/ 2258473 w 5426208"/>
                <a:gd name="connsiteY36" fmla="*/ 5048147 h 6199731"/>
                <a:gd name="connsiteX37" fmla="*/ 1485802 w 5426208"/>
                <a:gd name="connsiteY37" fmla="*/ 4878465 h 6199731"/>
                <a:gd name="connsiteX38" fmla="*/ 760003 w 5426208"/>
                <a:gd name="connsiteY38" fmla="*/ 4187470 h 6199731"/>
                <a:gd name="connsiteX39" fmla="*/ 260382 w 5426208"/>
                <a:gd name="connsiteY39" fmla="*/ 3291924 h 6199731"/>
                <a:gd name="connsiteX40" fmla="*/ 5859 w 5426208"/>
                <a:gd name="connsiteY40" fmla="*/ 2924278 h 6199731"/>
                <a:gd name="connsiteX41" fmla="*/ 109554 w 5426208"/>
                <a:gd name="connsiteY41" fmla="*/ 3518167 h 6199731"/>
                <a:gd name="connsiteX42" fmla="*/ 420638 w 5426208"/>
                <a:gd name="connsiteY42" fmla="*/ 4922761 h 6199731"/>
                <a:gd name="connsiteX43" fmla="*/ 967661 w 5426208"/>
                <a:gd name="connsiteY43" fmla="*/ 5506212 h 6199731"/>
                <a:gd name="connsiteX44" fmla="*/ 1523574 w 5426208"/>
                <a:gd name="connsiteY44" fmla="*/ 5761746 h 6199731"/>
                <a:gd name="connsiteX45" fmla="*/ 2471273 w 5426208"/>
                <a:gd name="connsiteY45" fmla="*/ 5841898 h 6199731"/>
                <a:gd name="connsiteX46" fmla="*/ 3384948 w 5426208"/>
                <a:gd name="connsiteY46" fmla="*/ 5645372 h 6199731"/>
                <a:gd name="connsiteX47" fmla="*/ 3500869 w 5426208"/>
                <a:gd name="connsiteY47" fmla="*/ 5718513 h 6199731"/>
                <a:gd name="connsiteX48" fmla="*/ 3506134 w 5426208"/>
                <a:gd name="connsiteY48" fmla="*/ 6199731 h 6199731"/>
                <a:gd name="connsiteX0" fmla="*/ 4469964 w 5426208"/>
                <a:gd name="connsiteY0" fmla="*/ 6067996 h 6199731"/>
                <a:gd name="connsiteX1" fmla="*/ 4282215 w 5426208"/>
                <a:gd name="connsiteY1" fmla="*/ 5520241 h 6199731"/>
                <a:gd name="connsiteX2" fmla="*/ 4330110 w 5426208"/>
                <a:gd name="connsiteY2" fmla="*/ 5252182 h 6199731"/>
                <a:gd name="connsiteX3" fmla="*/ 4631881 w 5426208"/>
                <a:gd name="connsiteY3" fmla="*/ 4847196 h 6199731"/>
                <a:gd name="connsiteX4" fmla="*/ 5058626 w 5426208"/>
                <a:gd name="connsiteY4" fmla="*/ 3800971 h 6199731"/>
                <a:gd name="connsiteX5" fmla="*/ 5416844 w 5426208"/>
                <a:gd name="connsiteY5" fmla="*/ 2735742 h 6199731"/>
                <a:gd name="connsiteX6" fmla="*/ 5253752 w 5426208"/>
                <a:gd name="connsiteY6" fmla="*/ 2747942 h 6199731"/>
                <a:gd name="connsiteX7" fmla="*/ 4553133 w 5426208"/>
                <a:gd name="connsiteY7" fmla="*/ 3267459 h 6199731"/>
                <a:gd name="connsiteX8" fmla="*/ 3980892 w 5426208"/>
                <a:gd name="connsiteY8" fmla="*/ 4210612 h 6199731"/>
                <a:gd name="connsiteX9" fmla="*/ 4002122 w 5426208"/>
                <a:gd name="connsiteY9" fmla="*/ 3520514 h 6199731"/>
                <a:gd name="connsiteX10" fmla="*/ 4261463 w 5426208"/>
                <a:gd name="connsiteY10" fmla="*/ 1983300 h 6199731"/>
                <a:gd name="connsiteX11" fmla="*/ 4416873 w 5426208"/>
                <a:gd name="connsiteY11" fmla="*/ 1383760 h 6199731"/>
                <a:gd name="connsiteX12" fmla="*/ 4596120 w 5426208"/>
                <a:gd name="connsiteY12" fmla="*/ 925306 h 6199731"/>
                <a:gd name="connsiteX13" fmla="*/ 4049958 w 5426208"/>
                <a:gd name="connsiteY13" fmla="*/ 1199173 h 6199731"/>
                <a:gd name="connsiteX14" fmla="*/ 3488008 w 5426208"/>
                <a:gd name="connsiteY14" fmla="*/ 2315594 h 6199731"/>
                <a:gd name="connsiteX15" fmla="*/ 3287203 w 5426208"/>
                <a:gd name="connsiteY15" fmla="*/ 3409267 h 6199731"/>
                <a:gd name="connsiteX16" fmla="*/ 3292845 w 5426208"/>
                <a:gd name="connsiteY16" fmla="*/ 4093202 h 6199731"/>
                <a:gd name="connsiteX17" fmla="*/ 3192806 w 5426208"/>
                <a:gd name="connsiteY17" fmla="*/ 3842808 h 6199731"/>
                <a:gd name="connsiteX18" fmla="*/ 3006290 w 5426208"/>
                <a:gd name="connsiteY18" fmla="*/ 2973076 h 6199731"/>
                <a:gd name="connsiteX19" fmla="*/ 2437902 w 5426208"/>
                <a:gd name="connsiteY19" fmla="*/ 1628845 h 6199731"/>
                <a:gd name="connsiteX20" fmla="*/ 2086078 w 5426208"/>
                <a:gd name="connsiteY20" fmla="*/ 683692 h 6199731"/>
                <a:gd name="connsiteX21" fmla="*/ 1976061 w 5426208"/>
                <a:gd name="connsiteY21" fmla="*/ 237639 h 6199731"/>
                <a:gd name="connsiteX22" fmla="*/ 1853512 w 5426208"/>
                <a:gd name="connsiteY22" fmla="*/ 1969 h 6199731"/>
                <a:gd name="connsiteX23" fmla="*/ 1674403 w 5426208"/>
                <a:gd name="connsiteY23" fmla="*/ 360188 h 6199731"/>
                <a:gd name="connsiteX24" fmla="*/ 1504721 w 5426208"/>
                <a:gd name="connsiteY24" fmla="*/ 1415990 h 6199731"/>
                <a:gd name="connsiteX25" fmla="*/ 1919500 w 5426208"/>
                <a:gd name="connsiteY25" fmla="*/ 2745169 h 6199731"/>
                <a:gd name="connsiteX26" fmla="*/ 2511779 w 5426208"/>
                <a:gd name="connsiteY26" fmla="*/ 3912880 h 6199731"/>
                <a:gd name="connsiteX27" fmla="*/ 2507282 w 5426208"/>
                <a:gd name="connsiteY27" fmla="*/ 4079031 h 6199731"/>
                <a:gd name="connsiteX28" fmla="*/ 1259624 w 5426208"/>
                <a:gd name="connsiteY28" fmla="*/ 2566060 h 6199731"/>
                <a:gd name="connsiteX29" fmla="*/ 760003 w 5426208"/>
                <a:gd name="connsiteY29" fmla="*/ 2019305 h 6199731"/>
                <a:gd name="connsiteX30" fmla="*/ 213248 w 5426208"/>
                <a:gd name="connsiteY30" fmla="*/ 1510258 h 6199731"/>
                <a:gd name="connsiteX31" fmla="*/ 213248 w 5426208"/>
                <a:gd name="connsiteY31" fmla="*/ 1642233 h 6199731"/>
                <a:gd name="connsiteX32" fmla="*/ 694015 w 5426208"/>
                <a:gd name="connsiteY32" fmla="*/ 2980839 h 6199731"/>
                <a:gd name="connsiteX33" fmla="*/ 1253280 w 5426208"/>
                <a:gd name="connsiteY33" fmla="*/ 4010799 h 6199731"/>
                <a:gd name="connsiteX34" fmla="*/ 2015715 w 5426208"/>
                <a:gd name="connsiteY34" fmla="*/ 4652101 h 6199731"/>
                <a:gd name="connsiteX35" fmla="*/ 2631307 w 5426208"/>
                <a:gd name="connsiteY35" fmla="*/ 4974554 h 6199731"/>
                <a:gd name="connsiteX36" fmla="*/ 2175214 w 5426208"/>
                <a:gd name="connsiteY36" fmla="*/ 5005357 h 6199731"/>
                <a:gd name="connsiteX37" fmla="*/ 1485802 w 5426208"/>
                <a:gd name="connsiteY37" fmla="*/ 4878465 h 6199731"/>
                <a:gd name="connsiteX38" fmla="*/ 760003 w 5426208"/>
                <a:gd name="connsiteY38" fmla="*/ 4187470 h 6199731"/>
                <a:gd name="connsiteX39" fmla="*/ 260382 w 5426208"/>
                <a:gd name="connsiteY39" fmla="*/ 3291924 h 6199731"/>
                <a:gd name="connsiteX40" fmla="*/ 5859 w 5426208"/>
                <a:gd name="connsiteY40" fmla="*/ 2924278 h 6199731"/>
                <a:gd name="connsiteX41" fmla="*/ 109554 w 5426208"/>
                <a:gd name="connsiteY41" fmla="*/ 3518167 h 6199731"/>
                <a:gd name="connsiteX42" fmla="*/ 420638 w 5426208"/>
                <a:gd name="connsiteY42" fmla="*/ 4922761 h 6199731"/>
                <a:gd name="connsiteX43" fmla="*/ 967661 w 5426208"/>
                <a:gd name="connsiteY43" fmla="*/ 5506212 h 6199731"/>
                <a:gd name="connsiteX44" fmla="*/ 1523574 w 5426208"/>
                <a:gd name="connsiteY44" fmla="*/ 5761746 h 6199731"/>
                <a:gd name="connsiteX45" fmla="*/ 2471273 w 5426208"/>
                <a:gd name="connsiteY45" fmla="*/ 5841898 h 6199731"/>
                <a:gd name="connsiteX46" fmla="*/ 3384948 w 5426208"/>
                <a:gd name="connsiteY46" fmla="*/ 5645372 h 6199731"/>
                <a:gd name="connsiteX47" fmla="*/ 3500869 w 5426208"/>
                <a:gd name="connsiteY47" fmla="*/ 5718513 h 6199731"/>
                <a:gd name="connsiteX48" fmla="*/ 3506134 w 5426208"/>
                <a:gd name="connsiteY48" fmla="*/ 6199731 h 6199731"/>
                <a:gd name="connsiteX0" fmla="*/ 4469964 w 5426208"/>
                <a:gd name="connsiteY0" fmla="*/ 6067996 h 6199731"/>
                <a:gd name="connsiteX1" fmla="*/ 4282215 w 5426208"/>
                <a:gd name="connsiteY1" fmla="*/ 5520241 h 6199731"/>
                <a:gd name="connsiteX2" fmla="*/ 4330110 w 5426208"/>
                <a:gd name="connsiteY2" fmla="*/ 5252182 h 6199731"/>
                <a:gd name="connsiteX3" fmla="*/ 4631881 w 5426208"/>
                <a:gd name="connsiteY3" fmla="*/ 4847196 h 6199731"/>
                <a:gd name="connsiteX4" fmla="*/ 5058626 w 5426208"/>
                <a:gd name="connsiteY4" fmla="*/ 3800971 h 6199731"/>
                <a:gd name="connsiteX5" fmla="*/ 5416844 w 5426208"/>
                <a:gd name="connsiteY5" fmla="*/ 2735742 h 6199731"/>
                <a:gd name="connsiteX6" fmla="*/ 5253752 w 5426208"/>
                <a:gd name="connsiteY6" fmla="*/ 2747942 h 6199731"/>
                <a:gd name="connsiteX7" fmla="*/ 4553133 w 5426208"/>
                <a:gd name="connsiteY7" fmla="*/ 3267459 h 6199731"/>
                <a:gd name="connsiteX8" fmla="*/ 3980892 w 5426208"/>
                <a:gd name="connsiteY8" fmla="*/ 4210612 h 6199731"/>
                <a:gd name="connsiteX9" fmla="*/ 4002122 w 5426208"/>
                <a:gd name="connsiteY9" fmla="*/ 3520514 h 6199731"/>
                <a:gd name="connsiteX10" fmla="*/ 4261463 w 5426208"/>
                <a:gd name="connsiteY10" fmla="*/ 1983300 h 6199731"/>
                <a:gd name="connsiteX11" fmla="*/ 4416873 w 5426208"/>
                <a:gd name="connsiteY11" fmla="*/ 1383760 h 6199731"/>
                <a:gd name="connsiteX12" fmla="*/ 4596120 w 5426208"/>
                <a:gd name="connsiteY12" fmla="*/ 925306 h 6199731"/>
                <a:gd name="connsiteX13" fmla="*/ 4049958 w 5426208"/>
                <a:gd name="connsiteY13" fmla="*/ 1199173 h 6199731"/>
                <a:gd name="connsiteX14" fmla="*/ 3488008 w 5426208"/>
                <a:gd name="connsiteY14" fmla="*/ 2315594 h 6199731"/>
                <a:gd name="connsiteX15" fmla="*/ 3287203 w 5426208"/>
                <a:gd name="connsiteY15" fmla="*/ 3409267 h 6199731"/>
                <a:gd name="connsiteX16" fmla="*/ 3292845 w 5426208"/>
                <a:gd name="connsiteY16" fmla="*/ 4093202 h 6199731"/>
                <a:gd name="connsiteX17" fmla="*/ 3192806 w 5426208"/>
                <a:gd name="connsiteY17" fmla="*/ 3842808 h 6199731"/>
                <a:gd name="connsiteX18" fmla="*/ 3006290 w 5426208"/>
                <a:gd name="connsiteY18" fmla="*/ 2973076 h 6199731"/>
                <a:gd name="connsiteX19" fmla="*/ 2437902 w 5426208"/>
                <a:gd name="connsiteY19" fmla="*/ 1628845 h 6199731"/>
                <a:gd name="connsiteX20" fmla="*/ 2086078 w 5426208"/>
                <a:gd name="connsiteY20" fmla="*/ 683692 h 6199731"/>
                <a:gd name="connsiteX21" fmla="*/ 1976061 w 5426208"/>
                <a:gd name="connsiteY21" fmla="*/ 237639 h 6199731"/>
                <a:gd name="connsiteX22" fmla="*/ 1853512 w 5426208"/>
                <a:gd name="connsiteY22" fmla="*/ 1969 h 6199731"/>
                <a:gd name="connsiteX23" fmla="*/ 1674403 w 5426208"/>
                <a:gd name="connsiteY23" fmla="*/ 360188 h 6199731"/>
                <a:gd name="connsiteX24" fmla="*/ 1504721 w 5426208"/>
                <a:gd name="connsiteY24" fmla="*/ 1415990 h 6199731"/>
                <a:gd name="connsiteX25" fmla="*/ 1919500 w 5426208"/>
                <a:gd name="connsiteY25" fmla="*/ 2745169 h 6199731"/>
                <a:gd name="connsiteX26" fmla="*/ 2511779 w 5426208"/>
                <a:gd name="connsiteY26" fmla="*/ 3912880 h 6199731"/>
                <a:gd name="connsiteX27" fmla="*/ 2507282 w 5426208"/>
                <a:gd name="connsiteY27" fmla="*/ 4079031 h 6199731"/>
                <a:gd name="connsiteX28" fmla="*/ 1259624 w 5426208"/>
                <a:gd name="connsiteY28" fmla="*/ 2566060 h 6199731"/>
                <a:gd name="connsiteX29" fmla="*/ 760003 w 5426208"/>
                <a:gd name="connsiteY29" fmla="*/ 2019305 h 6199731"/>
                <a:gd name="connsiteX30" fmla="*/ 213248 w 5426208"/>
                <a:gd name="connsiteY30" fmla="*/ 1510258 h 6199731"/>
                <a:gd name="connsiteX31" fmla="*/ 213248 w 5426208"/>
                <a:gd name="connsiteY31" fmla="*/ 1642233 h 6199731"/>
                <a:gd name="connsiteX32" fmla="*/ 694015 w 5426208"/>
                <a:gd name="connsiteY32" fmla="*/ 2980839 h 6199731"/>
                <a:gd name="connsiteX33" fmla="*/ 1253280 w 5426208"/>
                <a:gd name="connsiteY33" fmla="*/ 4010799 h 6199731"/>
                <a:gd name="connsiteX34" fmla="*/ 2015715 w 5426208"/>
                <a:gd name="connsiteY34" fmla="*/ 4652101 h 6199731"/>
                <a:gd name="connsiteX35" fmla="*/ 2631307 w 5426208"/>
                <a:gd name="connsiteY35" fmla="*/ 4974554 h 6199731"/>
                <a:gd name="connsiteX36" fmla="*/ 2175214 w 5426208"/>
                <a:gd name="connsiteY36" fmla="*/ 5005357 h 6199731"/>
                <a:gd name="connsiteX37" fmla="*/ 1502268 w 5426208"/>
                <a:gd name="connsiteY37" fmla="*/ 4791324 h 6199731"/>
                <a:gd name="connsiteX38" fmla="*/ 760003 w 5426208"/>
                <a:gd name="connsiteY38" fmla="*/ 4187470 h 6199731"/>
                <a:gd name="connsiteX39" fmla="*/ 260382 w 5426208"/>
                <a:gd name="connsiteY39" fmla="*/ 3291924 h 6199731"/>
                <a:gd name="connsiteX40" fmla="*/ 5859 w 5426208"/>
                <a:gd name="connsiteY40" fmla="*/ 2924278 h 6199731"/>
                <a:gd name="connsiteX41" fmla="*/ 109554 w 5426208"/>
                <a:gd name="connsiteY41" fmla="*/ 3518167 h 6199731"/>
                <a:gd name="connsiteX42" fmla="*/ 420638 w 5426208"/>
                <a:gd name="connsiteY42" fmla="*/ 4922761 h 6199731"/>
                <a:gd name="connsiteX43" fmla="*/ 967661 w 5426208"/>
                <a:gd name="connsiteY43" fmla="*/ 5506212 h 6199731"/>
                <a:gd name="connsiteX44" fmla="*/ 1523574 w 5426208"/>
                <a:gd name="connsiteY44" fmla="*/ 5761746 h 6199731"/>
                <a:gd name="connsiteX45" fmla="*/ 2471273 w 5426208"/>
                <a:gd name="connsiteY45" fmla="*/ 5841898 h 6199731"/>
                <a:gd name="connsiteX46" fmla="*/ 3384948 w 5426208"/>
                <a:gd name="connsiteY46" fmla="*/ 5645372 h 6199731"/>
                <a:gd name="connsiteX47" fmla="*/ 3500869 w 5426208"/>
                <a:gd name="connsiteY47" fmla="*/ 5718513 h 6199731"/>
                <a:gd name="connsiteX48" fmla="*/ 3506134 w 5426208"/>
                <a:gd name="connsiteY48" fmla="*/ 6199731 h 6199731"/>
                <a:gd name="connsiteX0" fmla="*/ 4469964 w 5426208"/>
                <a:gd name="connsiteY0" fmla="*/ 6067996 h 6199731"/>
                <a:gd name="connsiteX1" fmla="*/ 4282215 w 5426208"/>
                <a:gd name="connsiteY1" fmla="*/ 5520241 h 6199731"/>
                <a:gd name="connsiteX2" fmla="*/ 4330110 w 5426208"/>
                <a:gd name="connsiteY2" fmla="*/ 5252182 h 6199731"/>
                <a:gd name="connsiteX3" fmla="*/ 4631881 w 5426208"/>
                <a:gd name="connsiteY3" fmla="*/ 4847196 h 6199731"/>
                <a:gd name="connsiteX4" fmla="*/ 5058626 w 5426208"/>
                <a:gd name="connsiteY4" fmla="*/ 3800971 h 6199731"/>
                <a:gd name="connsiteX5" fmla="*/ 5416844 w 5426208"/>
                <a:gd name="connsiteY5" fmla="*/ 2735742 h 6199731"/>
                <a:gd name="connsiteX6" fmla="*/ 5253752 w 5426208"/>
                <a:gd name="connsiteY6" fmla="*/ 2747942 h 6199731"/>
                <a:gd name="connsiteX7" fmla="*/ 4553133 w 5426208"/>
                <a:gd name="connsiteY7" fmla="*/ 3267459 h 6199731"/>
                <a:gd name="connsiteX8" fmla="*/ 3980892 w 5426208"/>
                <a:gd name="connsiteY8" fmla="*/ 4210612 h 6199731"/>
                <a:gd name="connsiteX9" fmla="*/ 4002122 w 5426208"/>
                <a:gd name="connsiteY9" fmla="*/ 3520514 h 6199731"/>
                <a:gd name="connsiteX10" fmla="*/ 4261463 w 5426208"/>
                <a:gd name="connsiteY10" fmla="*/ 1983300 h 6199731"/>
                <a:gd name="connsiteX11" fmla="*/ 4416873 w 5426208"/>
                <a:gd name="connsiteY11" fmla="*/ 1383760 h 6199731"/>
                <a:gd name="connsiteX12" fmla="*/ 4596120 w 5426208"/>
                <a:gd name="connsiteY12" fmla="*/ 925306 h 6199731"/>
                <a:gd name="connsiteX13" fmla="*/ 4049958 w 5426208"/>
                <a:gd name="connsiteY13" fmla="*/ 1199173 h 6199731"/>
                <a:gd name="connsiteX14" fmla="*/ 3488008 w 5426208"/>
                <a:gd name="connsiteY14" fmla="*/ 2315594 h 6199731"/>
                <a:gd name="connsiteX15" fmla="*/ 3287203 w 5426208"/>
                <a:gd name="connsiteY15" fmla="*/ 3409267 h 6199731"/>
                <a:gd name="connsiteX16" fmla="*/ 3292845 w 5426208"/>
                <a:gd name="connsiteY16" fmla="*/ 4093202 h 6199731"/>
                <a:gd name="connsiteX17" fmla="*/ 3192806 w 5426208"/>
                <a:gd name="connsiteY17" fmla="*/ 3842808 h 6199731"/>
                <a:gd name="connsiteX18" fmla="*/ 3006290 w 5426208"/>
                <a:gd name="connsiteY18" fmla="*/ 2973076 h 6199731"/>
                <a:gd name="connsiteX19" fmla="*/ 2437902 w 5426208"/>
                <a:gd name="connsiteY19" fmla="*/ 1628845 h 6199731"/>
                <a:gd name="connsiteX20" fmla="*/ 2086078 w 5426208"/>
                <a:gd name="connsiteY20" fmla="*/ 683692 h 6199731"/>
                <a:gd name="connsiteX21" fmla="*/ 1976061 w 5426208"/>
                <a:gd name="connsiteY21" fmla="*/ 237639 h 6199731"/>
                <a:gd name="connsiteX22" fmla="*/ 1853512 w 5426208"/>
                <a:gd name="connsiteY22" fmla="*/ 1969 h 6199731"/>
                <a:gd name="connsiteX23" fmla="*/ 1674403 w 5426208"/>
                <a:gd name="connsiteY23" fmla="*/ 360188 h 6199731"/>
                <a:gd name="connsiteX24" fmla="*/ 1504721 w 5426208"/>
                <a:gd name="connsiteY24" fmla="*/ 1415990 h 6199731"/>
                <a:gd name="connsiteX25" fmla="*/ 1919500 w 5426208"/>
                <a:gd name="connsiteY25" fmla="*/ 2745169 h 6199731"/>
                <a:gd name="connsiteX26" fmla="*/ 2511779 w 5426208"/>
                <a:gd name="connsiteY26" fmla="*/ 3912880 h 6199731"/>
                <a:gd name="connsiteX27" fmla="*/ 2507282 w 5426208"/>
                <a:gd name="connsiteY27" fmla="*/ 4079031 h 6199731"/>
                <a:gd name="connsiteX28" fmla="*/ 1259624 w 5426208"/>
                <a:gd name="connsiteY28" fmla="*/ 2566060 h 6199731"/>
                <a:gd name="connsiteX29" fmla="*/ 760003 w 5426208"/>
                <a:gd name="connsiteY29" fmla="*/ 2019305 h 6199731"/>
                <a:gd name="connsiteX30" fmla="*/ 213248 w 5426208"/>
                <a:gd name="connsiteY30" fmla="*/ 1510258 h 6199731"/>
                <a:gd name="connsiteX31" fmla="*/ 213248 w 5426208"/>
                <a:gd name="connsiteY31" fmla="*/ 1642233 h 6199731"/>
                <a:gd name="connsiteX32" fmla="*/ 694015 w 5426208"/>
                <a:gd name="connsiteY32" fmla="*/ 2980839 h 6199731"/>
                <a:gd name="connsiteX33" fmla="*/ 1253280 w 5426208"/>
                <a:gd name="connsiteY33" fmla="*/ 4010799 h 6199731"/>
                <a:gd name="connsiteX34" fmla="*/ 2015715 w 5426208"/>
                <a:gd name="connsiteY34" fmla="*/ 4652101 h 6199731"/>
                <a:gd name="connsiteX35" fmla="*/ 2631307 w 5426208"/>
                <a:gd name="connsiteY35" fmla="*/ 4974554 h 6199731"/>
                <a:gd name="connsiteX36" fmla="*/ 2175214 w 5426208"/>
                <a:gd name="connsiteY36" fmla="*/ 5005357 h 6199731"/>
                <a:gd name="connsiteX37" fmla="*/ 1502268 w 5426208"/>
                <a:gd name="connsiteY37" fmla="*/ 4791324 h 6199731"/>
                <a:gd name="connsiteX38" fmla="*/ 760003 w 5426208"/>
                <a:gd name="connsiteY38" fmla="*/ 4187470 h 6199731"/>
                <a:gd name="connsiteX39" fmla="*/ 260382 w 5426208"/>
                <a:gd name="connsiteY39" fmla="*/ 3291924 h 6199731"/>
                <a:gd name="connsiteX40" fmla="*/ 5859 w 5426208"/>
                <a:gd name="connsiteY40" fmla="*/ 2924278 h 6199731"/>
                <a:gd name="connsiteX41" fmla="*/ 109554 w 5426208"/>
                <a:gd name="connsiteY41" fmla="*/ 3518167 h 6199731"/>
                <a:gd name="connsiteX42" fmla="*/ 420638 w 5426208"/>
                <a:gd name="connsiteY42" fmla="*/ 4922761 h 6199731"/>
                <a:gd name="connsiteX43" fmla="*/ 967661 w 5426208"/>
                <a:gd name="connsiteY43" fmla="*/ 5506212 h 6199731"/>
                <a:gd name="connsiteX44" fmla="*/ 1523574 w 5426208"/>
                <a:gd name="connsiteY44" fmla="*/ 5761746 h 6199731"/>
                <a:gd name="connsiteX45" fmla="*/ 2471273 w 5426208"/>
                <a:gd name="connsiteY45" fmla="*/ 5841898 h 6199731"/>
                <a:gd name="connsiteX46" fmla="*/ 3384948 w 5426208"/>
                <a:gd name="connsiteY46" fmla="*/ 5645372 h 6199731"/>
                <a:gd name="connsiteX47" fmla="*/ 3500869 w 5426208"/>
                <a:gd name="connsiteY47" fmla="*/ 5718513 h 6199731"/>
                <a:gd name="connsiteX48" fmla="*/ 3506134 w 5426208"/>
                <a:gd name="connsiteY48" fmla="*/ 6199731 h 6199731"/>
                <a:gd name="connsiteX0" fmla="*/ 4469964 w 5426208"/>
                <a:gd name="connsiteY0" fmla="*/ 6068369 h 6200104"/>
                <a:gd name="connsiteX1" fmla="*/ 4282215 w 5426208"/>
                <a:gd name="connsiteY1" fmla="*/ 5520614 h 6200104"/>
                <a:gd name="connsiteX2" fmla="*/ 4330110 w 5426208"/>
                <a:gd name="connsiteY2" fmla="*/ 5252555 h 6200104"/>
                <a:gd name="connsiteX3" fmla="*/ 4631881 w 5426208"/>
                <a:gd name="connsiteY3" fmla="*/ 4847569 h 6200104"/>
                <a:gd name="connsiteX4" fmla="*/ 5058626 w 5426208"/>
                <a:gd name="connsiteY4" fmla="*/ 3801344 h 6200104"/>
                <a:gd name="connsiteX5" fmla="*/ 5416844 w 5426208"/>
                <a:gd name="connsiteY5" fmla="*/ 2736115 h 6200104"/>
                <a:gd name="connsiteX6" fmla="*/ 5253752 w 5426208"/>
                <a:gd name="connsiteY6" fmla="*/ 2748315 h 6200104"/>
                <a:gd name="connsiteX7" fmla="*/ 4553133 w 5426208"/>
                <a:gd name="connsiteY7" fmla="*/ 3267832 h 6200104"/>
                <a:gd name="connsiteX8" fmla="*/ 3980892 w 5426208"/>
                <a:gd name="connsiteY8" fmla="*/ 4210985 h 6200104"/>
                <a:gd name="connsiteX9" fmla="*/ 4002122 w 5426208"/>
                <a:gd name="connsiteY9" fmla="*/ 3520887 h 6200104"/>
                <a:gd name="connsiteX10" fmla="*/ 4261463 w 5426208"/>
                <a:gd name="connsiteY10" fmla="*/ 1983673 h 6200104"/>
                <a:gd name="connsiteX11" fmla="*/ 4416873 w 5426208"/>
                <a:gd name="connsiteY11" fmla="*/ 1384133 h 6200104"/>
                <a:gd name="connsiteX12" fmla="*/ 4596120 w 5426208"/>
                <a:gd name="connsiteY12" fmla="*/ 925679 h 6200104"/>
                <a:gd name="connsiteX13" fmla="*/ 4049958 w 5426208"/>
                <a:gd name="connsiteY13" fmla="*/ 1199546 h 6200104"/>
                <a:gd name="connsiteX14" fmla="*/ 3488008 w 5426208"/>
                <a:gd name="connsiteY14" fmla="*/ 2315967 h 6200104"/>
                <a:gd name="connsiteX15" fmla="*/ 3287203 w 5426208"/>
                <a:gd name="connsiteY15" fmla="*/ 3409640 h 6200104"/>
                <a:gd name="connsiteX16" fmla="*/ 3292845 w 5426208"/>
                <a:gd name="connsiteY16" fmla="*/ 4093575 h 6200104"/>
                <a:gd name="connsiteX17" fmla="*/ 3192806 w 5426208"/>
                <a:gd name="connsiteY17" fmla="*/ 3843181 h 6200104"/>
                <a:gd name="connsiteX18" fmla="*/ 3006290 w 5426208"/>
                <a:gd name="connsiteY18" fmla="*/ 2973449 h 6200104"/>
                <a:gd name="connsiteX19" fmla="*/ 2437902 w 5426208"/>
                <a:gd name="connsiteY19" fmla="*/ 1629218 h 6200104"/>
                <a:gd name="connsiteX20" fmla="*/ 2116465 w 5426208"/>
                <a:gd name="connsiteY20" fmla="*/ 842913 h 6200104"/>
                <a:gd name="connsiteX21" fmla="*/ 1976061 w 5426208"/>
                <a:gd name="connsiteY21" fmla="*/ 238012 h 6200104"/>
                <a:gd name="connsiteX22" fmla="*/ 1853512 w 5426208"/>
                <a:gd name="connsiteY22" fmla="*/ 2342 h 6200104"/>
                <a:gd name="connsiteX23" fmla="*/ 1674403 w 5426208"/>
                <a:gd name="connsiteY23" fmla="*/ 360561 h 6200104"/>
                <a:gd name="connsiteX24" fmla="*/ 1504721 w 5426208"/>
                <a:gd name="connsiteY24" fmla="*/ 1416363 h 6200104"/>
                <a:gd name="connsiteX25" fmla="*/ 1919500 w 5426208"/>
                <a:gd name="connsiteY25" fmla="*/ 2745542 h 6200104"/>
                <a:gd name="connsiteX26" fmla="*/ 2511779 w 5426208"/>
                <a:gd name="connsiteY26" fmla="*/ 3913253 h 6200104"/>
                <a:gd name="connsiteX27" fmla="*/ 2507282 w 5426208"/>
                <a:gd name="connsiteY27" fmla="*/ 4079404 h 6200104"/>
                <a:gd name="connsiteX28" fmla="*/ 1259624 w 5426208"/>
                <a:gd name="connsiteY28" fmla="*/ 2566433 h 6200104"/>
                <a:gd name="connsiteX29" fmla="*/ 760003 w 5426208"/>
                <a:gd name="connsiteY29" fmla="*/ 2019678 h 6200104"/>
                <a:gd name="connsiteX30" fmla="*/ 213248 w 5426208"/>
                <a:gd name="connsiteY30" fmla="*/ 1510631 h 6200104"/>
                <a:gd name="connsiteX31" fmla="*/ 213248 w 5426208"/>
                <a:gd name="connsiteY31" fmla="*/ 1642606 h 6200104"/>
                <a:gd name="connsiteX32" fmla="*/ 694015 w 5426208"/>
                <a:gd name="connsiteY32" fmla="*/ 2981212 h 6200104"/>
                <a:gd name="connsiteX33" fmla="*/ 1253280 w 5426208"/>
                <a:gd name="connsiteY33" fmla="*/ 4011172 h 6200104"/>
                <a:gd name="connsiteX34" fmla="*/ 2015715 w 5426208"/>
                <a:gd name="connsiteY34" fmla="*/ 4652474 h 6200104"/>
                <a:gd name="connsiteX35" fmla="*/ 2631307 w 5426208"/>
                <a:gd name="connsiteY35" fmla="*/ 4974927 h 6200104"/>
                <a:gd name="connsiteX36" fmla="*/ 2175214 w 5426208"/>
                <a:gd name="connsiteY36" fmla="*/ 5005730 h 6200104"/>
                <a:gd name="connsiteX37" fmla="*/ 1502268 w 5426208"/>
                <a:gd name="connsiteY37" fmla="*/ 4791697 h 6200104"/>
                <a:gd name="connsiteX38" fmla="*/ 760003 w 5426208"/>
                <a:gd name="connsiteY38" fmla="*/ 4187843 h 6200104"/>
                <a:gd name="connsiteX39" fmla="*/ 260382 w 5426208"/>
                <a:gd name="connsiteY39" fmla="*/ 3292297 h 6200104"/>
                <a:gd name="connsiteX40" fmla="*/ 5859 w 5426208"/>
                <a:gd name="connsiteY40" fmla="*/ 2924651 h 6200104"/>
                <a:gd name="connsiteX41" fmla="*/ 109554 w 5426208"/>
                <a:gd name="connsiteY41" fmla="*/ 3518540 h 6200104"/>
                <a:gd name="connsiteX42" fmla="*/ 420638 w 5426208"/>
                <a:gd name="connsiteY42" fmla="*/ 4923134 h 6200104"/>
                <a:gd name="connsiteX43" fmla="*/ 967661 w 5426208"/>
                <a:gd name="connsiteY43" fmla="*/ 5506585 h 6200104"/>
                <a:gd name="connsiteX44" fmla="*/ 1523574 w 5426208"/>
                <a:gd name="connsiteY44" fmla="*/ 5762119 h 6200104"/>
                <a:gd name="connsiteX45" fmla="*/ 2471273 w 5426208"/>
                <a:gd name="connsiteY45" fmla="*/ 5842271 h 6200104"/>
                <a:gd name="connsiteX46" fmla="*/ 3384948 w 5426208"/>
                <a:gd name="connsiteY46" fmla="*/ 5645745 h 6200104"/>
                <a:gd name="connsiteX47" fmla="*/ 3500869 w 5426208"/>
                <a:gd name="connsiteY47" fmla="*/ 5718886 h 6200104"/>
                <a:gd name="connsiteX48" fmla="*/ 3506134 w 5426208"/>
                <a:gd name="connsiteY48" fmla="*/ 6200104 h 6200104"/>
                <a:gd name="connsiteX0" fmla="*/ 4469964 w 5426208"/>
                <a:gd name="connsiteY0" fmla="*/ 6083203 h 6214938"/>
                <a:gd name="connsiteX1" fmla="*/ 4282215 w 5426208"/>
                <a:gd name="connsiteY1" fmla="*/ 5535448 h 6214938"/>
                <a:gd name="connsiteX2" fmla="*/ 4330110 w 5426208"/>
                <a:gd name="connsiteY2" fmla="*/ 5267389 h 6214938"/>
                <a:gd name="connsiteX3" fmla="*/ 4631881 w 5426208"/>
                <a:gd name="connsiteY3" fmla="*/ 4862403 h 6214938"/>
                <a:gd name="connsiteX4" fmla="*/ 5058626 w 5426208"/>
                <a:gd name="connsiteY4" fmla="*/ 3816178 h 6214938"/>
                <a:gd name="connsiteX5" fmla="*/ 5416844 w 5426208"/>
                <a:gd name="connsiteY5" fmla="*/ 2750949 h 6214938"/>
                <a:gd name="connsiteX6" fmla="*/ 5253752 w 5426208"/>
                <a:gd name="connsiteY6" fmla="*/ 2763149 h 6214938"/>
                <a:gd name="connsiteX7" fmla="*/ 4553133 w 5426208"/>
                <a:gd name="connsiteY7" fmla="*/ 3282666 h 6214938"/>
                <a:gd name="connsiteX8" fmla="*/ 3980892 w 5426208"/>
                <a:gd name="connsiteY8" fmla="*/ 4225819 h 6214938"/>
                <a:gd name="connsiteX9" fmla="*/ 4002122 w 5426208"/>
                <a:gd name="connsiteY9" fmla="*/ 3535721 h 6214938"/>
                <a:gd name="connsiteX10" fmla="*/ 4261463 w 5426208"/>
                <a:gd name="connsiteY10" fmla="*/ 1998507 h 6214938"/>
                <a:gd name="connsiteX11" fmla="*/ 4416873 w 5426208"/>
                <a:gd name="connsiteY11" fmla="*/ 1398967 h 6214938"/>
                <a:gd name="connsiteX12" fmla="*/ 4596120 w 5426208"/>
                <a:gd name="connsiteY12" fmla="*/ 940513 h 6214938"/>
                <a:gd name="connsiteX13" fmla="*/ 4049958 w 5426208"/>
                <a:gd name="connsiteY13" fmla="*/ 1214380 h 6214938"/>
                <a:gd name="connsiteX14" fmla="*/ 3488008 w 5426208"/>
                <a:gd name="connsiteY14" fmla="*/ 2330801 h 6214938"/>
                <a:gd name="connsiteX15" fmla="*/ 3287203 w 5426208"/>
                <a:gd name="connsiteY15" fmla="*/ 3424474 h 6214938"/>
                <a:gd name="connsiteX16" fmla="*/ 3292845 w 5426208"/>
                <a:gd name="connsiteY16" fmla="*/ 4108409 h 6214938"/>
                <a:gd name="connsiteX17" fmla="*/ 3192806 w 5426208"/>
                <a:gd name="connsiteY17" fmla="*/ 3858015 h 6214938"/>
                <a:gd name="connsiteX18" fmla="*/ 3006290 w 5426208"/>
                <a:gd name="connsiteY18" fmla="*/ 2988283 h 6214938"/>
                <a:gd name="connsiteX19" fmla="*/ 2437902 w 5426208"/>
                <a:gd name="connsiteY19" fmla="*/ 1644052 h 6214938"/>
                <a:gd name="connsiteX20" fmla="*/ 2116465 w 5426208"/>
                <a:gd name="connsiteY20" fmla="*/ 857747 h 6214938"/>
                <a:gd name="connsiteX21" fmla="*/ 1976061 w 5426208"/>
                <a:gd name="connsiteY21" fmla="*/ 252846 h 6214938"/>
                <a:gd name="connsiteX22" fmla="*/ 1853512 w 5426208"/>
                <a:gd name="connsiteY22" fmla="*/ 17176 h 6214938"/>
                <a:gd name="connsiteX23" fmla="*/ 1612673 w 5426208"/>
                <a:gd name="connsiteY23" fmla="*/ 683202 h 6214938"/>
                <a:gd name="connsiteX24" fmla="*/ 1504721 w 5426208"/>
                <a:gd name="connsiteY24" fmla="*/ 1431197 h 6214938"/>
                <a:gd name="connsiteX25" fmla="*/ 1919500 w 5426208"/>
                <a:gd name="connsiteY25" fmla="*/ 2760376 h 6214938"/>
                <a:gd name="connsiteX26" fmla="*/ 2511779 w 5426208"/>
                <a:gd name="connsiteY26" fmla="*/ 3928087 h 6214938"/>
                <a:gd name="connsiteX27" fmla="*/ 2507282 w 5426208"/>
                <a:gd name="connsiteY27" fmla="*/ 4094238 h 6214938"/>
                <a:gd name="connsiteX28" fmla="*/ 1259624 w 5426208"/>
                <a:gd name="connsiteY28" fmla="*/ 2581267 h 6214938"/>
                <a:gd name="connsiteX29" fmla="*/ 760003 w 5426208"/>
                <a:gd name="connsiteY29" fmla="*/ 2034512 h 6214938"/>
                <a:gd name="connsiteX30" fmla="*/ 213248 w 5426208"/>
                <a:gd name="connsiteY30" fmla="*/ 1525465 h 6214938"/>
                <a:gd name="connsiteX31" fmla="*/ 213248 w 5426208"/>
                <a:gd name="connsiteY31" fmla="*/ 1657440 h 6214938"/>
                <a:gd name="connsiteX32" fmla="*/ 694015 w 5426208"/>
                <a:gd name="connsiteY32" fmla="*/ 2996046 h 6214938"/>
                <a:gd name="connsiteX33" fmla="*/ 1253280 w 5426208"/>
                <a:gd name="connsiteY33" fmla="*/ 4026006 h 6214938"/>
                <a:gd name="connsiteX34" fmla="*/ 2015715 w 5426208"/>
                <a:gd name="connsiteY34" fmla="*/ 4667308 h 6214938"/>
                <a:gd name="connsiteX35" fmla="*/ 2631307 w 5426208"/>
                <a:gd name="connsiteY35" fmla="*/ 4989761 h 6214938"/>
                <a:gd name="connsiteX36" fmla="*/ 2175214 w 5426208"/>
                <a:gd name="connsiteY36" fmla="*/ 5020564 h 6214938"/>
                <a:gd name="connsiteX37" fmla="*/ 1502268 w 5426208"/>
                <a:gd name="connsiteY37" fmla="*/ 4806531 h 6214938"/>
                <a:gd name="connsiteX38" fmla="*/ 760003 w 5426208"/>
                <a:gd name="connsiteY38" fmla="*/ 4202677 h 6214938"/>
                <a:gd name="connsiteX39" fmla="*/ 260382 w 5426208"/>
                <a:gd name="connsiteY39" fmla="*/ 3307131 h 6214938"/>
                <a:gd name="connsiteX40" fmla="*/ 5859 w 5426208"/>
                <a:gd name="connsiteY40" fmla="*/ 2939485 h 6214938"/>
                <a:gd name="connsiteX41" fmla="*/ 109554 w 5426208"/>
                <a:gd name="connsiteY41" fmla="*/ 3533374 h 6214938"/>
                <a:gd name="connsiteX42" fmla="*/ 420638 w 5426208"/>
                <a:gd name="connsiteY42" fmla="*/ 4937968 h 6214938"/>
                <a:gd name="connsiteX43" fmla="*/ 967661 w 5426208"/>
                <a:gd name="connsiteY43" fmla="*/ 5521419 h 6214938"/>
                <a:gd name="connsiteX44" fmla="*/ 1523574 w 5426208"/>
                <a:gd name="connsiteY44" fmla="*/ 5776953 h 6214938"/>
                <a:gd name="connsiteX45" fmla="*/ 2471273 w 5426208"/>
                <a:gd name="connsiteY45" fmla="*/ 5857105 h 6214938"/>
                <a:gd name="connsiteX46" fmla="*/ 3384948 w 5426208"/>
                <a:gd name="connsiteY46" fmla="*/ 5660579 h 6214938"/>
                <a:gd name="connsiteX47" fmla="*/ 3500869 w 5426208"/>
                <a:gd name="connsiteY47" fmla="*/ 5733720 h 6214938"/>
                <a:gd name="connsiteX48" fmla="*/ 3506134 w 5426208"/>
                <a:gd name="connsiteY48" fmla="*/ 6214938 h 6214938"/>
                <a:gd name="connsiteX0" fmla="*/ 4469964 w 5426208"/>
                <a:gd name="connsiteY0" fmla="*/ 6068032 h 6199767"/>
                <a:gd name="connsiteX1" fmla="*/ 4282215 w 5426208"/>
                <a:gd name="connsiteY1" fmla="*/ 5520277 h 6199767"/>
                <a:gd name="connsiteX2" fmla="*/ 4330110 w 5426208"/>
                <a:gd name="connsiteY2" fmla="*/ 5252218 h 6199767"/>
                <a:gd name="connsiteX3" fmla="*/ 4631881 w 5426208"/>
                <a:gd name="connsiteY3" fmla="*/ 4847232 h 6199767"/>
                <a:gd name="connsiteX4" fmla="*/ 5058626 w 5426208"/>
                <a:gd name="connsiteY4" fmla="*/ 3801007 h 6199767"/>
                <a:gd name="connsiteX5" fmla="*/ 5416844 w 5426208"/>
                <a:gd name="connsiteY5" fmla="*/ 2735778 h 6199767"/>
                <a:gd name="connsiteX6" fmla="*/ 5253752 w 5426208"/>
                <a:gd name="connsiteY6" fmla="*/ 2747978 h 6199767"/>
                <a:gd name="connsiteX7" fmla="*/ 4553133 w 5426208"/>
                <a:gd name="connsiteY7" fmla="*/ 3267495 h 6199767"/>
                <a:gd name="connsiteX8" fmla="*/ 3980892 w 5426208"/>
                <a:gd name="connsiteY8" fmla="*/ 4210648 h 6199767"/>
                <a:gd name="connsiteX9" fmla="*/ 4002122 w 5426208"/>
                <a:gd name="connsiteY9" fmla="*/ 3520550 h 6199767"/>
                <a:gd name="connsiteX10" fmla="*/ 4261463 w 5426208"/>
                <a:gd name="connsiteY10" fmla="*/ 1983336 h 6199767"/>
                <a:gd name="connsiteX11" fmla="*/ 4416873 w 5426208"/>
                <a:gd name="connsiteY11" fmla="*/ 1383796 h 6199767"/>
                <a:gd name="connsiteX12" fmla="*/ 4596120 w 5426208"/>
                <a:gd name="connsiteY12" fmla="*/ 925342 h 6199767"/>
                <a:gd name="connsiteX13" fmla="*/ 4049958 w 5426208"/>
                <a:gd name="connsiteY13" fmla="*/ 1199209 h 6199767"/>
                <a:gd name="connsiteX14" fmla="*/ 3488008 w 5426208"/>
                <a:gd name="connsiteY14" fmla="*/ 2315630 h 6199767"/>
                <a:gd name="connsiteX15" fmla="*/ 3287203 w 5426208"/>
                <a:gd name="connsiteY15" fmla="*/ 3409303 h 6199767"/>
                <a:gd name="connsiteX16" fmla="*/ 3292845 w 5426208"/>
                <a:gd name="connsiteY16" fmla="*/ 4093238 h 6199767"/>
                <a:gd name="connsiteX17" fmla="*/ 3192806 w 5426208"/>
                <a:gd name="connsiteY17" fmla="*/ 3842844 h 6199767"/>
                <a:gd name="connsiteX18" fmla="*/ 3006290 w 5426208"/>
                <a:gd name="connsiteY18" fmla="*/ 2973112 h 6199767"/>
                <a:gd name="connsiteX19" fmla="*/ 2437902 w 5426208"/>
                <a:gd name="connsiteY19" fmla="*/ 1628881 h 6199767"/>
                <a:gd name="connsiteX20" fmla="*/ 2116465 w 5426208"/>
                <a:gd name="connsiteY20" fmla="*/ 842576 h 6199767"/>
                <a:gd name="connsiteX21" fmla="*/ 1945144 w 5426208"/>
                <a:gd name="connsiteY21" fmla="*/ 474671 h 6199767"/>
                <a:gd name="connsiteX22" fmla="*/ 1853512 w 5426208"/>
                <a:gd name="connsiteY22" fmla="*/ 2005 h 6199767"/>
                <a:gd name="connsiteX23" fmla="*/ 1612673 w 5426208"/>
                <a:gd name="connsiteY23" fmla="*/ 668031 h 6199767"/>
                <a:gd name="connsiteX24" fmla="*/ 1504721 w 5426208"/>
                <a:gd name="connsiteY24" fmla="*/ 1416026 h 6199767"/>
                <a:gd name="connsiteX25" fmla="*/ 1919500 w 5426208"/>
                <a:gd name="connsiteY25" fmla="*/ 2745205 h 6199767"/>
                <a:gd name="connsiteX26" fmla="*/ 2511779 w 5426208"/>
                <a:gd name="connsiteY26" fmla="*/ 3912916 h 6199767"/>
                <a:gd name="connsiteX27" fmla="*/ 2507282 w 5426208"/>
                <a:gd name="connsiteY27" fmla="*/ 4079067 h 6199767"/>
                <a:gd name="connsiteX28" fmla="*/ 1259624 w 5426208"/>
                <a:gd name="connsiteY28" fmla="*/ 2566096 h 6199767"/>
                <a:gd name="connsiteX29" fmla="*/ 760003 w 5426208"/>
                <a:gd name="connsiteY29" fmla="*/ 2019341 h 6199767"/>
                <a:gd name="connsiteX30" fmla="*/ 213248 w 5426208"/>
                <a:gd name="connsiteY30" fmla="*/ 1510294 h 6199767"/>
                <a:gd name="connsiteX31" fmla="*/ 213248 w 5426208"/>
                <a:gd name="connsiteY31" fmla="*/ 1642269 h 6199767"/>
                <a:gd name="connsiteX32" fmla="*/ 694015 w 5426208"/>
                <a:gd name="connsiteY32" fmla="*/ 2980875 h 6199767"/>
                <a:gd name="connsiteX33" fmla="*/ 1253280 w 5426208"/>
                <a:gd name="connsiteY33" fmla="*/ 4010835 h 6199767"/>
                <a:gd name="connsiteX34" fmla="*/ 2015715 w 5426208"/>
                <a:gd name="connsiteY34" fmla="*/ 4652137 h 6199767"/>
                <a:gd name="connsiteX35" fmla="*/ 2631307 w 5426208"/>
                <a:gd name="connsiteY35" fmla="*/ 4974590 h 6199767"/>
                <a:gd name="connsiteX36" fmla="*/ 2175214 w 5426208"/>
                <a:gd name="connsiteY36" fmla="*/ 5005393 h 6199767"/>
                <a:gd name="connsiteX37" fmla="*/ 1502268 w 5426208"/>
                <a:gd name="connsiteY37" fmla="*/ 4791360 h 6199767"/>
                <a:gd name="connsiteX38" fmla="*/ 760003 w 5426208"/>
                <a:gd name="connsiteY38" fmla="*/ 4187506 h 6199767"/>
                <a:gd name="connsiteX39" fmla="*/ 260382 w 5426208"/>
                <a:gd name="connsiteY39" fmla="*/ 3291960 h 6199767"/>
                <a:gd name="connsiteX40" fmla="*/ 5859 w 5426208"/>
                <a:gd name="connsiteY40" fmla="*/ 2924314 h 6199767"/>
                <a:gd name="connsiteX41" fmla="*/ 109554 w 5426208"/>
                <a:gd name="connsiteY41" fmla="*/ 3518203 h 6199767"/>
                <a:gd name="connsiteX42" fmla="*/ 420638 w 5426208"/>
                <a:gd name="connsiteY42" fmla="*/ 4922797 h 6199767"/>
                <a:gd name="connsiteX43" fmla="*/ 967661 w 5426208"/>
                <a:gd name="connsiteY43" fmla="*/ 5506248 h 6199767"/>
                <a:gd name="connsiteX44" fmla="*/ 1523574 w 5426208"/>
                <a:gd name="connsiteY44" fmla="*/ 5761782 h 6199767"/>
                <a:gd name="connsiteX45" fmla="*/ 2471273 w 5426208"/>
                <a:gd name="connsiteY45" fmla="*/ 5841934 h 6199767"/>
                <a:gd name="connsiteX46" fmla="*/ 3384948 w 5426208"/>
                <a:gd name="connsiteY46" fmla="*/ 5645408 h 6199767"/>
                <a:gd name="connsiteX47" fmla="*/ 3500869 w 5426208"/>
                <a:gd name="connsiteY47" fmla="*/ 5718549 h 6199767"/>
                <a:gd name="connsiteX48" fmla="*/ 3506134 w 5426208"/>
                <a:gd name="connsiteY48" fmla="*/ 6199767 h 6199767"/>
                <a:gd name="connsiteX0" fmla="*/ 4469964 w 5426208"/>
                <a:gd name="connsiteY0" fmla="*/ 5783028 h 5914763"/>
                <a:gd name="connsiteX1" fmla="*/ 4282215 w 5426208"/>
                <a:gd name="connsiteY1" fmla="*/ 5235273 h 5914763"/>
                <a:gd name="connsiteX2" fmla="*/ 4330110 w 5426208"/>
                <a:gd name="connsiteY2" fmla="*/ 4967214 h 5914763"/>
                <a:gd name="connsiteX3" fmla="*/ 4631881 w 5426208"/>
                <a:gd name="connsiteY3" fmla="*/ 4562228 h 5914763"/>
                <a:gd name="connsiteX4" fmla="*/ 5058626 w 5426208"/>
                <a:gd name="connsiteY4" fmla="*/ 3516003 h 5914763"/>
                <a:gd name="connsiteX5" fmla="*/ 5416844 w 5426208"/>
                <a:gd name="connsiteY5" fmla="*/ 2450774 h 5914763"/>
                <a:gd name="connsiteX6" fmla="*/ 5253752 w 5426208"/>
                <a:gd name="connsiteY6" fmla="*/ 2462974 h 5914763"/>
                <a:gd name="connsiteX7" fmla="*/ 4553133 w 5426208"/>
                <a:gd name="connsiteY7" fmla="*/ 2982491 h 5914763"/>
                <a:gd name="connsiteX8" fmla="*/ 3980892 w 5426208"/>
                <a:gd name="connsiteY8" fmla="*/ 3925644 h 5914763"/>
                <a:gd name="connsiteX9" fmla="*/ 4002122 w 5426208"/>
                <a:gd name="connsiteY9" fmla="*/ 3235546 h 5914763"/>
                <a:gd name="connsiteX10" fmla="*/ 4261463 w 5426208"/>
                <a:gd name="connsiteY10" fmla="*/ 1698332 h 5914763"/>
                <a:gd name="connsiteX11" fmla="*/ 4416873 w 5426208"/>
                <a:gd name="connsiteY11" fmla="*/ 1098792 h 5914763"/>
                <a:gd name="connsiteX12" fmla="*/ 4596120 w 5426208"/>
                <a:gd name="connsiteY12" fmla="*/ 640338 h 5914763"/>
                <a:gd name="connsiteX13" fmla="*/ 4049958 w 5426208"/>
                <a:gd name="connsiteY13" fmla="*/ 914205 h 5914763"/>
                <a:gd name="connsiteX14" fmla="*/ 3488008 w 5426208"/>
                <a:gd name="connsiteY14" fmla="*/ 2030626 h 5914763"/>
                <a:gd name="connsiteX15" fmla="*/ 3287203 w 5426208"/>
                <a:gd name="connsiteY15" fmla="*/ 3124299 h 5914763"/>
                <a:gd name="connsiteX16" fmla="*/ 3292845 w 5426208"/>
                <a:gd name="connsiteY16" fmla="*/ 3808234 h 5914763"/>
                <a:gd name="connsiteX17" fmla="*/ 3192806 w 5426208"/>
                <a:gd name="connsiteY17" fmla="*/ 3557840 h 5914763"/>
                <a:gd name="connsiteX18" fmla="*/ 3006290 w 5426208"/>
                <a:gd name="connsiteY18" fmla="*/ 2688108 h 5914763"/>
                <a:gd name="connsiteX19" fmla="*/ 2437902 w 5426208"/>
                <a:gd name="connsiteY19" fmla="*/ 1343877 h 5914763"/>
                <a:gd name="connsiteX20" fmla="*/ 2116465 w 5426208"/>
                <a:gd name="connsiteY20" fmla="*/ 557572 h 5914763"/>
                <a:gd name="connsiteX21" fmla="*/ 1945144 w 5426208"/>
                <a:gd name="connsiteY21" fmla="*/ 189667 h 5914763"/>
                <a:gd name="connsiteX22" fmla="*/ 1791527 w 5426208"/>
                <a:gd name="connsiteY22" fmla="*/ 5193 h 5914763"/>
                <a:gd name="connsiteX23" fmla="*/ 1612673 w 5426208"/>
                <a:gd name="connsiteY23" fmla="*/ 383027 h 5914763"/>
                <a:gd name="connsiteX24" fmla="*/ 1504721 w 5426208"/>
                <a:gd name="connsiteY24" fmla="*/ 1131022 h 5914763"/>
                <a:gd name="connsiteX25" fmla="*/ 1919500 w 5426208"/>
                <a:gd name="connsiteY25" fmla="*/ 2460201 h 5914763"/>
                <a:gd name="connsiteX26" fmla="*/ 2511779 w 5426208"/>
                <a:gd name="connsiteY26" fmla="*/ 3627912 h 5914763"/>
                <a:gd name="connsiteX27" fmla="*/ 2507282 w 5426208"/>
                <a:gd name="connsiteY27" fmla="*/ 3794063 h 5914763"/>
                <a:gd name="connsiteX28" fmla="*/ 1259624 w 5426208"/>
                <a:gd name="connsiteY28" fmla="*/ 2281092 h 5914763"/>
                <a:gd name="connsiteX29" fmla="*/ 760003 w 5426208"/>
                <a:gd name="connsiteY29" fmla="*/ 1734337 h 5914763"/>
                <a:gd name="connsiteX30" fmla="*/ 213248 w 5426208"/>
                <a:gd name="connsiteY30" fmla="*/ 1225290 h 5914763"/>
                <a:gd name="connsiteX31" fmla="*/ 213248 w 5426208"/>
                <a:gd name="connsiteY31" fmla="*/ 1357265 h 5914763"/>
                <a:gd name="connsiteX32" fmla="*/ 694015 w 5426208"/>
                <a:gd name="connsiteY32" fmla="*/ 2695871 h 5914763"/>
                <a:gd name="connsiteX33" fmla="*/ 1253280 w 5426208"/>
                <a:gd name="connsiteY33" fmla="*/ 3725831 h 5914763"/>
                <a:gd name="connsiteX34" fmla="*/ 2015715 w 5426208"/>
                <a:gd name="connsiteY34" fmla="*/ 4367133 h 5914763"/>
                <a:gd name="connsiteX35" fmla="*/ 2631307 w 5426208"/>
                <a:gd name="connsiteY35" fmla="*/ 4689586 h 5914763"/>
                <a:gd name="connsiteX36" fmla="*/ 2175214 w 5426208"/>
                <a:gd name="connsiteY36" fmla="*/ 4720389 h 5914763"/>
                <a:gd name="connsiteX37" fmla="*/ 1502268 w 5426208"/>
                <a:gd name="connsiteY37" fmla="*/ 4506356 h 5914763"/>
                <a:gd name="connsiteX38" fmla="*/ 760003 w 5426208"/>
                <a:gd name="connsiteY38" fmla="*/ 3902502 h 5914763"/>
                <a:gd name="connsiteX39" fmla="*/ 260382 w 5426208"/>
                <a:gd name="connsiteY39" fmla="*/ 3006956 h 5914763"/>
                <a:gd name="connsiteX40" fmla="*/ 5859 w 5426208"/>
                <a:gd name="connsiteY40" fmla="*/ 2639310 h 5914763"/>
                <a:gd name="connsiteX41" fmla="*/ 109554 w 5426208"/>
                <a:gd name="connsiteY41" fmla="*/ 3233199 h 5914763"/>
                <a:gd name="connsiteX42" fmla="*/ 420638 w 5426208"/>
                <a:gd name="connsiteY42" fmla="*/ 4637793 h 5914763"/>
                <a:gd name="connsiteX43" fmla="*/ 967661 w 5426208"/>
                <a:gd name="connsiteY43" fmla="*/ 5221244 h 5914763"/>
                <a:gd name="connsiteX44" fmla="*/ 1523574 w 5426208"/>
                <a:gd name="connsiteY44" fmla="*/ 5476778 h 5914763"/>
                <a:gd name="connsiteX45" fmla="*/ 2471273 w 5426208"/>
                <a:gd name="connsiteY45" fmla="*/ 5556930 h 5914763"/>
                <a:gd name="connsiteX46" fmla="*/ 3384948 w 5426208"/>
                <a:gd name="connsiteY46" fmla="*/ 5360404 h 5914763"/>
                <a:gd name="connsiteX47" fmla="*/ 3500869 w 5426208"/>
                <a:gd name="connsiteY47" fmla="*/ 5433545 h 5914763"/>
                <a:gd name="connsiteX48" fmla="*/ 3506134 w 5426208"/>
                <a:gd name="connsiteY48" fmla="*/ 5914763 h 5914763"/>
                <a:gd name="connsiteX0" fmla="*/ 4469964 w 5426208"/>
                <a:gd name="connsiteY0" fmla="*/ 5781273 h 5913008"/>
                <a:gd name="connsiteX1" fmla="*/ 4282215 w 5426208"/>
                <a:gd name="connsiteY1" fmla="*/ 5233518 h 5913008"/>
                <a:gd name="connsiteX2" fmla="*/ 4330110 w 5426208"/>
                <a:gd name="connsiteY2" fmla="*/ 4965459 h 5913008"/>
                <a:gd name="connsiteX3" fmla="*/ 4631881 w 5426208"/>
                <a:gd name="connsiteY3" fmla="*/ 4560473 h 5913008"/>
                <a:gd name="connsiteX4" fmla="*/ 5058626 w 5426208"/>
                <a:gd name="connsiteY4" fmla="*/ 3514248 h 5913008"/>
                <a:gd name="connsiteX5" fmla="*/ 5416844 w 5426208"/>
                <a:gd name="connsiteY5" fmla="*/ 2449019 h 5913008"/>
                <a:gd name="connsiteX6" fmla="*/ 5253752 w 5426208"/>
                <a:gd name="connsiteY6" fmla="*/ 2461219 h 5913008"/>
                <a:gd name="connsiteX7" fmla="*/ 4553133 w 5426208"/>
                <a:gd name="connsiteY7" fmla="*/ 2980736 h 5913008"/>
                <a:gd name="connsiteX8" fmla="*/ 3980892 w 5426208"/>
                <a:gd name="connsiteY8" fmla="*/ 3923889 h 5913008"/>
                <a:gd name="connsiteX9" fmla="*/ 4002122 w 5426208"/>
                <a:gd name="connsiteY9" fmla="*/ 3233791 h 5913008"/>
                <a:gd name="connsiteX10" fmla="*/ 4261463 w 5426208"/>
                <a:gd name="connsiteY10" fmla="*/ 1696577 h 5913008"/>
                <a:gd name="connsiteX11" fmla="*/ 4416873 w 5426208"/>
                <a:gd name="connsiteY11" fmla="*/ 1097037 h 5913008"/>
                <a:gd name="connsiteX12" fmla="*/ 4596120 w 5426208"/>
                <a:gd name="connsiteY12" fmla="*/ 638583 h 5913008"/>
                <a:gd name="connsiteX13" fmla="*/ 4049958 w 5426208"/>
                <a:gd name="connsiteY13" fmla="*/ 912450 h 5913008"/>
                <a:gd name="connsiteX14" fmla="*/ 3488008 w 5426208"/>
                <a:gd name="connsiteY14" fmla="*/ 2028871 h 5913008"/>
                <a:gd name="connsiteX15" fmla="*/ 3287203 w 5426208"/>
                <a:gd name="connsiteY15" fmla="*/ 3122544 h 5913008"/>
                <a:gd name="connsiteX16" fmla="*/ 3292845 w 5426208"/>
                <a:gd name="connsiteY16" fmla="*/ 3806479 h 5913008"/>
                <a:gd name="connsiteX17" fmla="*/ 3192806 w 5426208"/>
                <a:gd name="connsiteY17" fmla="*/ 3556085 h 5913008"/>
                <a:gd name="connsiteX18" fmla="*/ 3006290 w 5426208"/>
                <a:gd name="connsiteY18" fmla="*/ 2686353 h 5913008"/>
                <a:gd name="connsiteX19" fmla="*/ 2437902 w 5426208"/>
                <a:gd name="connsiteY19" fmla="*/ 1342122 h 5913008"/>
                <a:gd name="connsiteX20" fmla="*/ 2116465 w 5426208"/>
                <a:gd name="connsiteY20" fmla="*/ 555817 h 5913008"/>
                <a:gd name="connsiteX21" fmla="*/ 1934158 w 5426208"/>
                <a:gd name="connsiteY21" fmla="*/ 214606 h 5913008"/>
                <a:gd name="connsiteX22" fmla="*/ 1791527 w 5426208"/>
                <a:gd name="connsiteY22" fmla="*/ 3438 h 5913008"/>
                <a:gd name="connsiteX23" fmla="*/ 1612673 w 5426208"/>
                <a:gd name="connsiteY23" fmla="*/ 381272 h 5913008"/>
                <a:gd name="connsiteX24" fmla="*/ 1504721 w 5426208"/>
                <a:gd name="connsiteY24" fmla="*/ 1129267 h 5913008"/>
                <a:gd name="connsiteX25" fmla="*/ 1919500 w 5426208"/>
                <a:gd name="connsiteY25" fmla="*/ 2458446 h 5913008"/>
                <a:gd name="connsiteX26" fmla="*/ 2511779 w 5426208"/>
                <a:gd name="connsiteY26" fmla="*/ 3626157 h 5913008"/>
                <a:gd name="connsiteX27" fmla="*/ 2507282 w 5426208"/>
                <a:gd name="connsiteY27" fmla="*/ 3792308 h 5913008"/>
                <a:gd name="connsiteX28" fmla="*/ 1259624 w 5426208"/>
                <a:gd name="connsiteY28" fmla="*/ 2279337 h 5913008"/>
                <a:gd name="connsiteX29" fmla="*/ 760003 w 5426208"/>
                <a:gd name="connsiteY29" fmla="*/ 1732582 h 5913008"/>
                <a:gd name="connsiteX30" fmla="*/ 213248 w 5426208"/>
                <a:gd name="connsiteY30" fmla="*/ 1223535 h 5913008"/>
                <a:gd name="connsiteX31" fmla="*/ 213248 w 5426208"/>
                <a:gd name="connsiteY31" fmla="*/ 1355510 h 5913008"/>
                <a:gd name="connsiteX32" fmla="*/ 694015 w 5426208"/>
                <a:gd name="connsiteY32" fmla="*/ 2694116 h 5913008"/>
                <a:gd name="connsiteX33" fmla="*/ 1253280 w 5426208"/>
                <a:gd name="connsiteY33" fmla="*/ 3724076 h 5913008"/>
                <a:gd name="connsiteX34" fmla="*/ 2015715 w 5426208"/>
                <a:gd name="connsiteY34" fmla="*/ 4365378 h 5913008"/>
                <a:gd name="connsiteX35" fmla="*/ 2631307 w 5426208"/>
                <a:gd name="connsiteY35" fmla="*/ 4687831 h 5913008"/>
                <a:gd name="connsiteX36" fmla="*/ 2175214 w 5426208"/>
                <a:gd name="connsiteY36" fmla="*/ 4718634 h 5913008"/>
                <a:gd name="connsiteX37" fmla="*/ 1502268 w 5426208"/>
                <a:gd name="connsiteY37" fmla="*/ 4504601 h 5913008"/>
                <a:gd name="connsiteX38" fmla="*/ 760003 w 5426208"/>
                <a:gd name="connsiteY38" fmla="*/ 3900747 h 5913008"/>
                <a:gd name="connsiteX39" fmla="*/ 260382 w 5426208"/>
                <a:gd name="connsiteY39" fmla="*/ 3005201 h 5913008"/>
                <a:gd name="connsiteX40" fmla="*/ 5859 w 5426208"/>
                <a:gd name="connsiteY40" fmla="*/ 2637555 h 5913008"/>
                <a:gd name="connsiteX41" fmla="*/ 109554 w 5426208"/>
                <a:gd name="connsiteY41" fmla="*/ 3231444 h 5913008"/>
                <a:gd name="connsiteX42" fmla="*/ 420638 w 5426208"/>
                <a:gd name="connsiteY42" fmla="*/ 4636038 h 5913008"/>
                <a:gd name="connsiteX43" fmla="*/ 967661 w 5426208"/>
                <a:gd name="connsiteY43" fmla="*/ 5219489 h 5913008"/>
                <a:gd name="connsiteX44" fmla="*/ 1523574 w 5426208"/>
                <a:gd name="connsiteY44" fmla="*/ 5475023 h 5913008"/>
                <a:gd name="connsiteX45" fmla="*/ 2471273 w 5426208"/>
                <a:gd name="connsiteY45" fmla="*/ 5555175 h 5913008"/>
                <a:gd name="connsiteX46" fmla="*/ 3384948 w 5426208"/>
                <a:gd name="connsiteY46" fmla="*/ 5358649 h 5913008"/>
                <a:gd name="connsiteX47" fmla="*/ 3500869 w 5426208"/>
                <a:gd name="connsiteY47" fmla="*/ 5431790 h 5913008"/>
                <a:gd name="connsiteX48" fmla="*/ 3506134 w 5426208"/>
                <a:gd name="connsiteY48" fmla="*/ 5913008 h 5913008"/>
                <a:gd name="connsiteX0" fmla="*/ 4469964 w 5426208"/>
                <a:gd name="connsiteY0" fmla="*/ 5823370 h 5955105"/>
                <a:gd name="connsiteX1" fmla="*/ 4282215 w 5426208"/>
                <a:gd name="connsiteY1" fmla="*/ 5275615 h 5955105"/>
                <a:gd name="connsiteX2" fmla="*/ 4330110 w 5426208"/>
                <a:gd name="connsiteY2" fmla="*/ 5007556 h 5955105"/>
                <a:gd name="connsiteX3" fmla="*/ 4631881 w 5426208"/>
                <a:gd name="connsiteY3" fmla="*/ 4602570 h 5955105"/>
                <a:gd name="connsiteX4" fmla="*/ 5058626 w 5426208"/>
                <a:gd name="connsiteY4" fmla="*/ 3556345 h 5955105"/>
                <a:gd name="connsiteX5" fmla="*/ 5416844 w 5426208"/>
                <a:gd name="connsiteY5" fmla="*/ 2491116 h 5955105"/>
                <a:gd name="connsiteX6" fmla="*/ 5253752 w 5426208"/>
                <a:gd name="connsiteY6" fmla="*/ 2503316 h 5955105"/>
                <a:gd name="connsiteX7" fmla="*/ 4553133 w 5426208"/>
                <a:gd name="connsiteY7" fmla="*/ 3022833 h 5955105"/>
                <a:gd name="connsiteX8" fmla="*/ 3980892 w 5426208"/>
                <a:gd name="connsiteY8" fmla="*/ 3965986 h 5955105"/>
                <a:gd name="connsiteX9" fmla="*/ 4002122 w 5426208"/>
                <a:gd name="connsiteY9" fmla="*/ 3275888 h 5955105"/>
                <a:gd name="connsiteX10" fmla="*/ 4261463 w 5426208"/>
                <a:gd name="connsiteY10" fmla="*/ 1738674 h 5955105"/>
                <a:gd name="connsiteX11" fmla="*/ 4416873 w 5426208"/>
                <a:gd name="connsiteY11" fmla="*/ 1139134 h 5955105"/>
                <a:gd name="connsiteX12" fmla="*/ 4596120 w 5426208"/>
                <a:gd name="connsiteY12" fmla="*/ 680680 h 5955105"/>
                <a:gd name="connsiteX13" fmla="*/ 4049958 w 5426208"/>
                <a:gd name="connsiteY13" fmla="*/ 954547 h 5955105"/>
                <a:gd name="connsiteX14" fmla="*/ 3488008 w 5426208"/>
                <a:gd name="connsiteY14" fmla="*/ 2070968 h 5955105"/>
                <a:gd name="connsiteX15" fmla="*/ 3287203 w 5426208"/>
                <a:gd name="connsiteY15" fmla="*/ 3164641 h 5955105"/>
                <a:gd name="connsiteX16" fmla="*/ 3292845 w 5426208"/>
                <a:gd name="connsiteY16" fmla="*/ 3848576 h 5955105"/>
                <a:gd name="connsiteX17" fmla="*/ 3192806 w 5426208"/>
                <a:gd name="connsiteY17" fmla="*/ 3598182 h 5955105"/>
                <a:gd name="connsiteX18" fmla="*/ 3006290 w 5426208"/>
                <a:gd name="connsiteY18" fmla="*/ 2728450 h 5955105"/>
                <a:gd name="connsiteX19" fmla="*/ 2437902 w 5426208"/>
                <a:gd name="connsiteY19" fmla="*/ 1384219 h 5955105"/>
                <a:gd name="connsiteX20" fmla="*/ 2116465 w 5426208"/>
                <a:gd name="connsiteY20" fmla="*/ 597914 h 5955105"/>
                <a:gd name="connsiteX21" fmla="*/ 1934158 w 5426208"/>
                <a:gd name="connsiteY21" fmla="*/ 256703 h 5955105"/>
                <a:gd name="connsiteX22" fmla="*/ 1791527 w 5426208"/>
                <a:gd name="connsiteY22" fmla="*/ 45535 h 5955105"/>
                <a:gd name="connsiteX23" fmla="*/ 1504721 w 5426208"/>
                <a:gd name="connsiteY23" fmla="*/ 1171364 h 5955105"/>
                <a:gd name="connsiteX24" fmla="*/ 1919500 w 5426208"/>
                <a:gd name="connsiteY24" fmla="*/ 2500543 h 5955105"/>
                <a:gd name="connsiteX25" fmla="*/ 2511779 w 5426208"/>
                <a:gd name="connsiteY25" fmla="*/ 3668254 h 5955105"/>
                <a:gd name="connsiteX26" fmla="*/ 2507282 w 5426208"/>
                <a:gd name="connsiteY26" fmla="*/ 3834405 h 5955105"/>
                <a:gd name="connsiteX27" fmla="*/ 1259624 w 5426208"/>
                <a:gd name="connsiteY27" fmla="*/ 2321434 h 5955105"/>
                <a:gd name="connsiteX28" fmla="*/ 760003 w 5426208"/>
                <a:gd name="connsiteY28" fmla="*/ 1774679 h 5955105"/>
                <a:gd name="connsiteX29" fmla="*/ 213248 w 5426208"/>
                <a:gd name="connsiteY29" fmla="*/ 1265632 h 5955105"/>
                <a:gd name="connsiteX30" fmla="*/ 213248 w 5426208"/>
                <a:gd name="connsiteY30" fmla="*/ 1397607 h 5955105"/>
                <a:gd name="connsiteX31" fmla="*/ 694015 w 5426208"/>
                <a:gd name="connsiteY31" fmla="*/ 2736213 h 5955105"/>
                <a:gd name="connsiteX32" fmla="*/ 1253280 w 5426208"/>
                <a:gd name="connsiteY32" fmla="*/ 3766173 h 5955105"/>
                <a:gd name="connsiteX33" fmla="*/ 2015715 w 5426208"/>
                <a:gd name="connsiteY33" fmla="*/ 4407475 h 5955105"/>
                <a:gd name="connsiteX34" fmla="*/ 2631307 w 5426208"/>
                <a:gd name="connsiteY34" fmla="*/ 4729928 h 5955105"/>
                <a:gd name="connsiteX35" fmla="*/ 2175214 w 5426208"/>
                <a:gd name="connsiteY35" fmla="*/ 4760731 h 5955105"/>
                <a:gd name="connsiteX36" fmla="*/ 1502268 w 5426208"/>
                <a:gd name="connsiteY36" fmla="*/ 4546698 h 5955105"/>
                <a:gd name="connsiteX37" fmla="*/ 760003 w 5426208"/>
                <a:gd name="connsiteY37" fmla="*/ 3942844 h 5955105"/>
                <a:gd name="connsiteX38" fmla="*/ 260382 w 5426208"/>
                <a:gd name="connsiteY38" fmla="*/ 3047298 h 5955105"/>
                <a:gd name="connsiteX39" fmla="*/ 5859 w 5426208"/>
                <a:gd name="connsiteY39" fmla="*/ 2679652 h 5955105"/>
                <a:gd name="connsiteX40" fmla="*/ 109554 w 5426208"/>
                <a:gd name="connsiteY40" fmla="*/ 3273541 h 5955105"/>
                <a:gd name="connsiteX41" fmla="*/ 420638 w 5426208"/>
                <a:gd name="connsiteY41" fmla="*/ 4678135 h 5955105"/>
                <a:gd name="connsiteX42" fmla="*/ 967661 w 5426208"/>
                <a:gd name="connsiteY42" fmla="*/ 5261586 h 5955105"/>
                <a:gd name="connsiteX43" fmla="*/ 1523574 w 5426208"/>
                <a:gd name="connsiteY43" fmla="*/ 5517120 h 5955105"/>
                <a:gd name="connsiteX44" fmla="*/ 2471273 w 5426208"/>
                <a:gd name="connsiteY44" fmla="*/ 5597272 h 5955105"/>
                <a:gd name="connsiteX45" fmla="*/ 3384948 w 5426208"/>
                <a:gd name="connsiteY45" fmla="*/ 5400746 h 5955105"/>
                <a:gd name="connsiteX46" fmla="*/ 3500869 w 5426208"/>
                <a:gd name="connsiteY46" fmla="*/ 5473887 h 5955105"/>
                <a:gd name="connsiteX47" fmla="*/ 3506134 w 5426208"/>
                <a:gd name="connsiteY47" fmla="*/ 5955105 h 5955105"/>
                <a:gd name="connsiteX0" fmla="*/ 4469964 w 5426208"/>
                <a:gd name="connsiteY0" fmla="*/ 5830286 h 5962021"/>
                <a:gd name="connsiteX1" fmla="*/ 4282215 w 5426208"/>
                <a:gd name="connsiteY1" fmla="*/ 5282531 h 5962021"/>
                <a:gd name="connsiteX2" fmla="*/ 4330110 w 5426208"/>
                <a:gd name="connsiteY2" fmla="*/ 5014472 h 5962021"/>
                <a:gd name="connsiteX3" fmla="*/ 4631881 w 5426208"/>
                <a:gd name="connsiteY3" fmla="*/ 4609486 h 5962021"/>
                <a:gd name="connsiteX4" fmla="*/ 5058626 w 5426208"/>
                <a:gd name="connsiteY4" fmla="*/ 3563261 h 5962021"/>
                <a:gd name="connsiteX5" fmla="*/ 5416844 w 5426208"/>
                <a:gd name="connsiteY5" fmla="*/ 2498032 h 5962021"/>
                <a:gd name="connsiteX6" fmla="*/ 5253752 w 5426208"/>
                <a:gd name="connsiteY6" fmla="*/ 2510232 h 5962021"/>
                <a:gd name="connsiteX7" fmla="*/ 4553133 w 5426208"/>
                <a:gd name="connsiteY7" fmla="*/ 3029749 h 5962021"/>
                <a:gd name="connsiteX8" fmla="*/ 3980892 w 5426208"/>
                <a:gd name="connsiteY8" fmla="*/ 3972902 h 5962021"/>
                <a:gd name="connsiteX9" fmla="*/ 4002122 w 5426208"/>
                <a:gd name="connsiteY9" fmla="*/ 3282804 h 5962021"/>
                <a:gd name="connsiteX10" fmla="*/ 4261463 w 5426208"/>
                <a:gd name="connsiteY10" fmla="*/ 1745590 h 5962021"/>
                <a:gd name="connsiteX11" fmla="*/ 4416873 w 5426208"/>
                <a:gd name="connsiteY11" fmla="*/ 1146050 h 5962021"/>
                <a:gd name="connsiteX12" fmla="*/ 4596120 w 5426208"/>
                <a:gd name="connsiteY12" fmla="*/ 687596 h 5962021"/>
                <a:gd name="connsiteX13" fmla="*/ 4049958 w 5426208"/>
                <a:gd name="connsiteY13" fmla="*/ 961463 h 5962021"/>
                <a:gd name="connsiteX14" fmla="*/ 3488008 w 5426208"/>
                <a:gd name="connsiteY14" fmla="*/ 2077884 h 5962021"/>
                <a:gd name="connsiteX15" fmla="*/ 3287203 w 5426208"/>
                <a:gd name="connsiteY15" fmla="*/ 3171557 h 5962021"/>
                <a:gd name="connsiteX16" fmla="*/ 3292845 w 5426208"/>
                <a:gd name="connsiteY16" fmla="*/ 3855492 h 5962021"/>
                <a:gd name="connsiteX17" fmla="*/ 3192806 w 5426208"/>
                <a:gd name="connsiteY17" fmla="*/ 3605098 h 5962021"/>
                <a:gd name="connsiteX18" fmla="*/ 3006290 w 5426208"/>
                <a:gd name="connsiteY18" fmla="*/ 2735366 h 5962021"/>
                <a:gd name="connsiteX19" fmla="*/ 2437902 w 5426208"/>
                <a:gd name="connsiteY19" fmla="*/ 1391135 h 5962021"/>
                <a:gd name="connsiteX20" fmla="*/ 2116465 w 5426208"/>
                <a:gd name="connsiteY20" fmla="*/ 604830 h 5962021"/>
                <a:gd name="connsiteX21" fmla="*/ 1934158 w 5426208"/>
                <a:gd name="connsiteY21" fmla="*/ 263619 h 5962021"/>
                <a:gd name="connsiteX22" fmla="*/ 1759700 w 5426208"/>
                <a:gd name="connsiteY22" fmla="*/ 44801 h 5962021"/>
                <a:gd name="connsiteX23" fmla="*/ 1504721 w 5426208"/>
                <a:gd name="connsiteY23" fmla="*/ 1178280 h 5962021"/>
                <a:gd name="connsiteX24" fmla="*/ 1919500 w 5426208"/>
                <a:gd name="connsiteY24" fmla="*/ 2507459 h 5962021"/>
                <a:gd name="connsiteX25" fmla="*/ 2511779 w 5426208"/>
                <a:gd name="connsiteY25" fmla="*/ 3675170 h 5962021"/>
                <a:gd name="connsiteX26" fmla="*/ 2507282 w 5426208"/>
                <a:gd name="connsiteY26" fmla="*/ 3841321 h 5962021"/>
                <a:gd name="connsiteX27" fmla="*/ 1259624 w 5426208"/>
                <a:gd name="connsiteY27" fmla="*/ 2328350 h 5962021"/>
                <a:gd name="connsiteX28" fmla="*/ 760003 w 5426208"/>
                <a:gd name="connsiteY28" fmla="*/ 1781595 h 5962021"/>
                <a:gd name="connsiteX29" fmla="*/ 213248 w 5426208"/>
                <a:gd name="connsiteY29" fmla="*/ 1272548 h 5962021"/>
                <a:gd name="connsiteX30" fmla="*/ 213248 w 5426208"/>
                <a:gd name="connsiteY30" fmla="*/ 1404523 h 5962021"/>
                <a:gd name="connsiteX31" fmla="*/ 694015 w 5426208"/>
                <a:gd name="connsiteY31" fmla="*/ 2743129 h 5962021"/>
                <a:gd name="connsiteX32" fmla="*/ 1253280 w 5426208"/>
                <a:gd name="connsiteY32" fmla="*/ 3773089 h 5962021"/>
                <a:gd name="connsiteX33" fmla="*/ 2015715 w 5426208"/>
                <a:gd name="connsiteY33" fmla="*/ 4414391 h 5962021"/>
                <a:gd name="connsiteX34" fmla="*/ 2631307 w 5426208"/>
                <a:gd name="connsiteY34" fmla="*/ 4736844 h 5962021"/>
                <a:gd name="connsiteX35" fmla="*/ 2175214 w 5426208"/>
                <a:gd name="connsiteY35" fmla="*/ 4767647 h 5962021"/>
                <a:gd name="connsiteX36" fmla="*/ 1502268 w 5426208"/>
                <a:gd name="connsiteY36" fmla="*/ 4553614 h 5962021"/>
                <a:gd name="connsiteX37" fmla="*/ 760003 w 5426208"/>
                <a:gd name="connsiteY37" fmla="*/ 3949760 h 5962021"/>
                <a:gd name="connsiteX38" fmla="*/ 260382 w 5426208"/>
                <a:gd name="connsiteY38" fmla="*/ 3054214 h 5962021"/>
                <a:gd name="connsiteX39" fmla="*/ 5859 w 5426208"/>
                <a:gd name="connsiteY39" fmla="*/ 2686568 h 5962021"/>
                <a:gd name="connsiteX40" fmla="*/ 109554 w 5426208"/>
                <a:gd name="connsiteY40" fmla="*/ 3280457 h 5962021"/>
                <a:gd name="connsiteX41" fmla="*/ 420638 w 5426208"/>
                <a:gd name="connsiteY41" fmla="*/ 4685051 h 5962021"/>
                <a:gd name="connsiteX42" fmla="*/ 967661 w 5426208"/>
                <a:gd name="connsiteY42" fmla="*/ 5268502 h 5962021"/>
                <a:gd name="connsiteX43" fmla="*/ 1523574 w 5426208"/>
                <a:gd name="connsiteY43" fmla="*/ 5524036 h 5962021"/>
                <a:gd name="connsiteX44" fmla="*/ 2471273 w 5426208"/>
                <a:gd name="connsiteY44" fmla="*/ 5604188 h 5962021"/>
                <a:gd name="connsiteX45" fmla="*/ 3384948 w 5426208"/>
                <a:gd name="connsiteY45" fmla="*/ 5407662 h 5962021"/>
                <a:gd name="connsiteX46" fmla="*/ 3500869 w 5426208"/>
                <a:gd name="connsiteY46" fmla="*/ 5480803 h 5962021"/>
                <a:gd name="connsiteX47" fmla="*/ 3506134 w 5426208"/>
                <a:gd name="connsiteY47" fmla="*/ 5962021 h 5962021"/>
                <a:gd name="connsiteX0" fmla="*/ 4469964 w 5426208"/>
                <a:gd name="connsiteY0" fmla="*/ 5848022 h 5979757"/>
                <a:gd name="connsiteX1" fmla="*/ 4282215 w 5426208"/>
                <a:gd name="connsiteY1" fmla="*/ 5300267 h 5979757"/>
                <a:gd name="connsiteX2" fmla="*/ 4330110 w 5426208"/>
                <a:gd name="connsiteY2" fmla="*/ 5032208 h 5979757"/>
                <a:gd name="connsiteX3" fmla="*/ 4631881 w 5426208"/>
                <a:gd name="connsiteY3" fmla="*/ 4627222 h 5979757"/>
                <a:gd name="connsiteX4" fmla="*/ 5058626 w 5426208"/>
                <a:gd name="connsiteY4" fmla="*/ 3580997 h 5979757"/>
                <a:gd name="connsiteX5" fmla="*/ 5416844 w 5426208"/>
                <a:gd name="connsiteY5" fmla="*/ 2515768 h 5979757"/>
                <a:gd name="connsiteX6" fmla="*/ 5253752 w 5426208"/>
                <a:gd name="connsiteY6" fmla="*/ 2527968 h 5979757"/>
                <a:gd name="connsiteX7" fmla="*/ 4553133 w 5426208"/>
                <a:gd name="connsiteY7" fmla="*/ 3047485 h 5979757"/>
                <a:gd name="connsiteX8" fmla="*/ 3980892 w 5426208"/>
                <a:gd name="connsiteY8" fmla="*/ 3990638 h 5979757"/>
                <a:gd name="connsiteX9" fmla="*/ 4002122 w 5426208"/>
                <a:gd name="connsiteY9" fmla="*/ 3300540 h 5979757"/>
                <a:gd name="connsiteX10" fmla="*/ 4261463 w 5426208"/>
                <a:gd name="connsiteY10" fmla="*/ 1763326 h 5979757"/>
                <a:gd name="connsiteX11" fmla="*/ 4416873 w 5426208"/>
                <a:gd name="connsiteY11" fmla="*/ 1163786 h 5979757"/>
                <a:gd name="connsiteX12" fmla="*/ 4596120 w 5426208"/>
                <a:gd name="connsiteY12" fmla="*/ 705332 h 5979757"/>
                <a:gd name="connsiteX13" fmla="*/ 4049958 w 5426208"/>
                <a:gd name="connsiteY13" fmla="*/ 979199 h 5979757"/>
                <a:gd name="connsiteX14" fmla="*/ 3488008 w 5426208"/>
                <a:gd name="connsiteY14" fmla="*/ 2095620 h 5979757"/>
                <a:gd name="connsiteX15" fmla="*/ 3287203 w 5426208"/>
                <a:gd name="connsiteY15" fmla="*/ 3189293 h 5979757"/>
                <a:gd name="connsiteX16" fmla="*/ 3292845 w 5426208"/>
                <a:gd name="connsiteY16" fmla="*/ 3873228 h 5979757"/>
                <a:gd name="connsiteX17" fmla="*/ 3192806 w 5426208"/>
                <a:gd name="connsiteY17" fmla="*/ 3622834 h 5979757"/>
                <a:gd name="connsiteX18" fmla="*/ 3006290 w 5426208"/>
                <a:gd name="connsiteY18" fmla="*/ 2753102 h 5979757"/>
                <a:gd name="connsiteX19" fmla="*/ 2437902 w 5426208"/>
                <a:gd name="connsiteY19" fmla="*/ 1408871 h 5979757"/>
                <a:gd name="connsiteX20" fmla="*/ 1934158 w 5426208"/>
                <a:gd name="connsiteY20" fmla="*/ 281355 h 5979757"/>
                <a:gd name="connsiteX21" fmla="*/ 1759700 w 5426208"/>
                <a:gd name="connsiteY21" fmla="*/ 62537 h 5979757"/>
                <a:gd name="connsiteX22" fmla="*/ 1504721 w 5426208"/>
                <a:gd name="connsiteY22" fmla="*/ 1196016 h 5979757"/>
                <a:gd name="connsiteX23" fmla="*/ 1919500 w 5426208"/>
                <a:gd name="connsiteY23" fmla="*/ 2525195 h 5979757"/>
                <a:gd name="connsiteX24" fmla="*/ 2511779 w 5426208"/>
                <a:gd name="connsiteY24" fmla="*/ 3692906 h 5979757"/>
                <a:gd name="connsiteX25" fmla="*/ 2507282 w 5426208"/>
                <a:gd name="connsiteY25" fmla="*/ 3859057 h 5979757"/>
                <a:gd name="connsiteX26" fmla="*/ 1259624 w 5426208"/>
                <a:gd name="connsiteY26" fmla="*/ 2346086 h 5979757"/>
                <a:gd name="connsiteX27" fmla="*/ 760003 w 5426208"/>
                <a:gd name="connsiteY27" fmla="*/ 1799331 h 5979757"/>
                <a:gd name="connsiteX28" fmla="*/ 213248 w 5426208"/>
                <a:gd name="connsiteY28" fmla="*/ 1290284 h 5979757"/>
                <a:gd name="connsiteX29" fmla="*/ 213248 w 5426208"/>
                <a:gd name="connsiteY29" fmla="*/ 1422259 h 5979757"/>
                <a:gd name="connsiteX30" fmla="*/ 694015 w 5426208"/>
                <a:gd name="connsiteY30" fmla="*/ 2760865 h 5979757"/>
                <a:gd name="connsiteX31" fmla="*/ 1253280 w 5426208"/>
                <a:gd name="connsiteY31" fmla="*/ 3790825 h 5979757"/>
                <a:gd name="connsiteX32" fmla="*/ 2015715 w 5426208"/>
                <a:gd name="connsiteY32" fmla="*/ 4432127 h 5979757"/>
                <a:gd name="connsiteX33" fmla="*/ 2631307 w 5426208"/>
                <a:gd name="connsiteY33" fmla="*/ 4754580 h 5979757"/>
                <a:gd name="connsiteX34" fmla="*/ 2175214 w 5426208"/>
                <a:gd name="connsiteY34" fmla="*/ 4785383 h 5979757"/>
                <a:gd name="connsiteX35" fmla="*/ 1502268 w 5426208"/>
                <a:gd name="connsiteY35" fmla="*/ 4571350 h 5979757"/>
                <a:gd name="connsiteX36" fmla="*/ 760003 w 5426208"/>
                <a:gd name="connsiteY36" fmla="*/ 3967496 h 5979757"/>
                <a:gd name="connsiteX37" fmla="*/ 260382 w 5426208"/>
                <a:gd name="connsiteY37" fmla="*/ 3071950 h 5979757"/>
                <a:gd name="connsiteX38" fmla="*/ 5859 w 5426208"/>
                <a:gd name="connsiteY38" fmla="*/ 2704304 h 5979757"/>
                <a:gd name="connsiteX39" fmla="*/ 109554 w 5426208"/>
                <a:gd name="connsiteY39" fmla="*/ 3298193 h 5979757"/>
                <a:gd name="connsiteX40" fmla="*/ 420638 w 5426208"/>
                <a:gd name="connsiteY40" fmla="*/ 4702787 h 5979757"/>
                <a:gd name="connsiteX41" fmla="*/ 967661 w 5426208"/>
                <a:gd name="connsiteY41" fmla="*/ 5286238 h 5979757"/>
                <a:gd name="connsiteX42" fmla="*/ 1523574 w 5426208"/>
                <a:gd name="connsiteY42" fmla="*/ 5541772 h 5979757"/>
                <a:gd name="connsiteX43" fmla="*/ 2471273 w 5426208"/>
                <a:gd name="connsiteY43" fmla="*/ 5621924 h 5979757"/>
                <a:gd name="connsiteX44" fmla="*/ 3384948 w 5426208"/>
                <a:gd name="connsiteY44" fmla="*/ 5425398 h 5979757"/>
                <a:gd name="connsiteX45" fmla="*/ 3500869 w 5426208"/>
                <a:gd name="connsiteY45" fmla="*/ 5498539 h 5979757"/>
                <a:gd name="connsiteX46" fmla="*/ 3506134 w 5426208"/>
                <a:gd name="connsiteY46" fmla="*/ 5979757 h 5979757"/>
                <a:gd name="connsiteX0" fmla="*/ 4469964 w 5426208"/>
                <a:gd name="connsiteY0" fmla="*/ 5848022 h 5979757"/>
                <a:gd name="connsiteX1" fmla="*/ 4282215 w 5426208"/>
                <a:gd name="connsiteY1" fmla="*/ 5300267 h 5979757"/>
                <a:gd name="connsiteX2" fmla="*/ 4330110 w 5426208"/>
                <a:gd name="connsiteY2" fmla="*/ 5032208 h 5979757"/>
                <a:gd name="connsiteX3" fmla="*/ 4631881 w 5426208"/>
                <a:gd name="connsiteY3" fmla="*/ 4627222 h 5979757"/>
                <a:gd name="connsiteX4" fmla="*/ 5058626 w 5426208"/>
                <a:gd name="connsiteY4" fmla="*/ 3580997 h 5979757"/>
                <a:gd name="connsiteX5" fmla="*/ 5416844 w 5426208"/>
                <a:gd name="connsiteY5" fmla="*/ 2515768 h 5979757"/>
                <a:gd name="connsiteX6" fmla="*/ 5253752 w 5426208"/>
                <a:gd name="connsiteY6" fmla="*/ 2527968 h 5979757"/>
                <a:gd name="connsiteX7" fmla="*/ 4553133 w 5426208"/>
                <a:gd name="connsiteY7" fmla="*/ 3047485 h 5979757"/>
                <a:gd name="connsiteX8" fmla="*/ 3980892 w 5426208"/>
                <a:gd name="connsiteY8" fmla="*/ 3990638 h 5979757"/>
                <a:gd name="connsiteX9" fmla="*/ 4002122 w 5426208"/>
                <a:gd name="connsiteY9" fmla="*/ 3300540 h 5979757"/>
                <a:gd name="connsiteX10" fmla="*/ 4261463 w 5426208"/>
                <a:gd name="connsiteY10" fmla="*/ 1763326 h 5979757"/>
                <a:gd name="connsiteX11" fmla="*/ 4416873 w 5426208"/>
                <a:gd name="connsiteY11" fmla="*/ 1163786 h 5979757"/>
                <a:gd name="connsiteX12" fmla="*/ 4596120 w 5426208"/>
                <a:gd name="connsiteY12" fmla="*/ 705332 h 5979757"/>
                <a:gd name="connsiteX13" fmla="*/ 4049958 w 5426208"/>
                <a:gd name="connsiteY13" fmla="*/ 979199 h 5979757"/>
                <a:gd name="connsiteX14" fmla="*/ 3488008 w 5426208"/>
                <a:gd name="connsiteY14" fmla="*/ 2095620 h 5979757"/>
                <a:gd name="connsiteX15" fmla="*/ 3287203 w 5426208"/>
                <a:gd name="connsiteY15" fmla="*/ 3189293 h 5979757"/>
                <a:gd name="connsiteX16" fmla="*/ 3292845 w 5426208"/>
                <a:gd name="connsiteY16" fmla="*/ 3873228 h 5979757"/>
                <a:gd name="connsiteX17" fmla="*/ 3192806 w 5426208"/>
                <a:gd name="connsiteY17" fmla="*/ 3622834 h 5979757"/>
                <a:gd name="connsiteX18" fmla="*/ 2964295 w 5426208"/>
                <a:gd name="connsiteY18" fmla="*/ 2747898 h 5979757"/>
                <a:gd name="connsiteX19" fmla="*/ 2437902 w 5426208"/>
                <a:gd name="connsiteY19" fmla="*/ 1408871 h 5979757"/>
                <a:gd name="connsiteX20" fmla="*/ 1934158 w 5426208"/>
                <a:gd name="connsiteY20" fmla="*/ 281355 h 5979757"/>
                <a:gd name="connsiteX21" fmla="*/ 1759700 w 5426208"/>
                <a:gd name="connsiteY21" fmla="*/ 62537 h 5979757"/>
                <a:gd name="connsiteX22" fmla="*/ 1504721 w 5426208"/>
                <a:gd name="connsiteY22" fmla="*/ 1196016 h 5979757"/>
                <a:gd name="connsiteX23" fmla="*/ 1919500 w 5426208"/>
                <a:gd name="connsiteY23" fmla="*/ 2525195 h 5979757"/>
                <a:gd name="connsiteX24" fmla="*/ 2511779 w 5426208"/>
                <a:gd name="connsiteY24" fmla="*/ 3692906 h 5979757"/>
                <a:gd name="connsiteX25" fmla="*/ 2507282 w 5426208"/>
                <a:gd name="connsiteY25" fmla="*/ 3859057 h 5979757"/>
                <a:gd name="connsiteX26" fmla="*/ 1259624 w 5426208"/>
                <a:gd name="connsiteY26" fmla="*/ 2346086 h 5979757"/>
                <a:gd name="connsiteX27" fmla="*/ 760003 w 5426208"/>
                <a:gd name="connsiteY27" fmla="*/ 1799331 h 5979757"/>
                <a:gd name="connsiteX28" fmla="*/ 213248 w 5426208"/>
                <a:gd name="connsiteY28" fmla="*/ 1290284 h 5979757"/>
                <a:gd name="connsiteX29" fmla="*/ 213248 w 5426208"/>
                <a:gd name="connsiteY29" fmla="*/ 1422259 h 5979757"/>
                <a:gd name="connsiteX30" fmla="*/ 694015 w 5426208"/>
                <a:gd name="connsiteY30" fmla="*/ 2760865 h 5979757"/>
                <a:gd name="connsiteX31" fmla="*/ 1253280 w 5426208"/>
                <a:gd name="connsiteY31" fmla="*/ 3790825 h 5979757"/>
                <a:gd name="connsiteX32" fmla="*/ 2015715 w 5426208"/>
                <a:gd name="connsiteY32" fmla="*/ 4432127 h 5979757"/>
                <a:gd name="connsiteX33" fmla="*/ 2631307 w 5426208"/>
                <a:gd name="connsiteY33" fmla="*/ 4754580 h 5979757"/>
                <a:gd name="connsiteX34" fmla="*/ 2175214 w 5426208"/>
                <a:gd name="connsiteY34" fmla="*/ 4785383 h 5979757"/>
                <a:gd name="connsiteX35" fmla="*/ 1502268 w 5426208"/>
                <a:gd name="connsiteY35" fmla="*/ 4571350 h 5979757"/>
                <a:gd name="connsiteX36" fmla="*/ 760003 w 5426208"/>
                <a:gd name="connsiteY36" fmla="*/ 3967496 h 5979757"/>
                <a:gd name="connsiteX37" fmla="*/ 260382 w 5426208"/>
                <a:gd name="connsiteY37" fmla="*/ 3071950 h 5979757"/>
                <a:gd name="connsiteX38" fmla="*/ 5859 w 5426208"/>
                <a:gd name="connsiteY38" fmla="*/ 2704304 h 5979757"/>
                <a:gd name="connsiteX39" fmla="*/ 109554 w 5426208"/>
                <a:gd name="connsiteY39" fmla="*/ 3298193 h 5979757"/>
                <a:gd name="connsiteX40" fmla="*/ 420638 w 5426208"/>
                <a:gd name="connsiteY40" fmla="*/ 4702787 h 5979757"/>
                <a:gd name="connsiteX41" fmla="*/ 967661 w 5426208"/>
                <a:gd name="connsiteY41" fmla="*/ 5286238 h 5979757"/>
                <a:gd name="connsiteX42" fmla="*/ 1523574 w 5426208"/>
                <a:gd name="connsiteY42" fmla="*/ 5541772 h 5979757"/>
                <a:gd name="connsiteX43" fmla="*/ 2471273 w 5426208"/>
                <a:gd name="connsiteY43" fmla="*/ 5621924 h 5979757"/>
                <a:gd name="connsiteX44" fmla="*/ 3384948 w 5426208"/>
                <a:gd name="connsiteY44" fmla="*/ 5425398 h 5979757"/>
                <a:gd name="connsiteX45" fmla="*/ 3500869 w 5426208"/>
                <a:gd name="connsiteY45" fmla="*/ 5498539 h 5979757"/>
                <a:gd name="connsiteX46" fmla="*/ 3506134 w 5426208"/>
                <a:gd name="connsiteY46" fmla="*/ 5979757 h 5979757"/>
                <a:gd name="connsiteX0" fmla="*/ 4469964 w 5426208"/>
                <a:gd name="connsiteY0" fmla="*/ 5848022 h 5979757"/>
                <a:gd name="connsiteX1" fmla="*/ 4282215 w 5426208"/>
                <a:gd name="connsiteY1" fmla="*/ 5300267 h 5979757"/>
                <a:gd name="connsiteX2" fmla="*/ 4330110 w 5426208"/>
                <a:gd name="connsiteY2" fmla="*/ 5032208 h 5979757"/>
                <a:gd name="connsiteX3" fmla="*/ 4631881 w 5426208"/>
                <a:gd name="connsiteY3" fmla="*/ 4627222 h 5979757"/>
                <a:gd name="connsiteX4" fmla="*/ 5058626 w 5426208"/>
                <a:gd name="connsiteY4" fmla="*/ 3580997 h 5979757"/>
                <a:gd name="connsiteX5" fmla="*/ 5416844 w 5426208"/>
                <a:gd name="connsiteY5" fmla="*/ 2515768 h 5979757"/>
                <a:gd name="connsiteX6" fmla="*/ 5253752 w 5426208"/>
                <a:gd name="connsiteY6" fmla="*/ 2527968 h 5979757"/>
                <a:gd name="connsiteX7" fmla="*/ 4553133 w 5426208"/>
                <a:gd name="connsiteY7" fmla="*/ 3047485 h 5979757"/>
                <a:gd name="connsiteX8" fmla="*/ 3980892 w 5426208"/>
                <a:gd name="connsiteY8" fmla="*/ 3990638 h 5979757"/>
                <a:gd name="connsiteX9" fmla="*/ 4002122 w 5426208"/>
                <a:gd name="connsiteY9" fmla="*/ 3300540 h 5979757"/>
                <a:gd name="connsiteX10" fmla="*/ 4261463 w 5426208"/>
                <a:gd name="connsiteY10" fmla="*/ 1763326 h 5979757"/>
                <a:gd name="connsiteX11" fmla="*/ 4416873 w 5426208"/>
                <a:gd name="connsiteY11" fmla="*/ 1163786 h 5979757"/>
                <a:gd name="connsiteX12" fmla="*/ 4596120 w 5426208"/>
                <a:gd name="connsiteY12" fmla="*/ 705332 h 5979757"/>
                <a:gd name="connsiteX13" fmla="*/ 4049958 w 5426208"/>
                <a:gd name="connsiteY13" fmla="*/ 979199 h 5979757"/>
                <a:gd name="connsiteX14" fmla="*/ 3488008 w 5426208"/>
                <a:gd name="connsiteY14" fmla="*/ 2095620 h 5979757"/>
                <a:gd name="connsiteX15" fmla="*/ 3287203 w 5426208"/>
                <a:gd name="connsiteY15" fmla="*/ 3189293 h 5979757"/>
                <a:gd name="connsiteX16" fmla="*/ 3292845 w 5426208"/>
                <a:gd name="connsiteY16" fmla="*/ 3873228 h 5979757"/>
                <a:gd name="connsiteX17" fmla="*/ 3192806 w 5426208"/>
                <a:gd name="connsiteY17" fmla="*/ 3622834 h 5979757"/>
                <a:gd name="connsiteX18" fmla="*/ 2932473 w 5426208"/>
                <a:gd name="connsiteY18" fmla="*/ 2740246 h 5979757"/>
                <a:gd name="connsiteX19" fmla="*/ 2437902 w 5426208"/>
                <a:gd name="connsiteY19" fmla="*/ 1408871 h 5979757"/>
                <a:gd name="connsiteX20" fmla="*/ 1934158 w 5426208"/>
                <a:gd name="connsiteY20" fmla="*/ 281355 h 5979757"/>
                <a:gd name="connsiteX21" fmla="*/ 1759700 w 5426208"/>
                <a:gd name="connsiteY21" fmla="*/ 62537 h 5979757"/>
                <a:gd name="connsiteX22" fmla="*/ 1504721 w 5426208"/>
                <a:gd name="connsiteY22" fmla="*/ 1196016 h 5979757"/>
                <a:gd name="connsiteX23" fmla="*/ 1919500 w 5426208"/>
                <a:gd name="connsiteY23" fmla="*/ 2525195 h 5979757"/>
                <a:gd name="connsiteX24" fmla="*/ 2511779 w 5426208"/>
                <a:gd name="connsiteY24" fmla="*/ 3692906 h 5979757"/>
                <a:gd name="connsiteX25" fmla="*/ 2507282 w 5426208"/>
                <a:gd name="connsiteY25" fmla="*/ 3859057 h 5979757"/>
                <a:gd name="connsiteX26" fmla="*/ 1259624 w 5426208"/>
                <a:gd name="connsiteY26" fmla="*/ 2346086 h 5979757"/>
                <a:gd name="connsiteX27" fmla="*/ 760003 w 5426208"/>
                <a:gd name="connsiteY27" fmla="*/ 1799331 h 5979757"/>
                <a:gd name="connsiteX28" fmla="*/ 213248 w 5426208"/>
                <a:gd name="connsiteY28" fmla="*/ 1290284 h 5979757"/>
                <a:gd name="connsiteX29" fmla="*/ 213248 w 5426208"/>
                <a:gd name="connsiteY29" fmla="*/ 1422259 h 5979757"/>
                <a:gd name="connsiteX30" fmla="*/ 694015 w 5426208"/>
                <a:gd name="connsiteY30" fmla="*/ 2760865 h 5979757"/>
                <a:gd name="connsiteX31" fmla="*/ 1253280 w 5426208"/>
                <a:gd name="connsiteY31" fmla="*/ 3790825 h 5979757"/>
                <a:gd name="connsiteX32" fmla="*/ 2015715 w 5426208"/>
                <a:gd name="connsiteY32" fmla="*/ 4432127 h 5979757"/>
                <a:gd name="connsiteX33" fmla="*/ 2631307 w 5426208"/>
                <a:gd name="connsiteY33" fmla="*/ 4754580 h 5979757"/>
                <a:gd name="connsiteX34" fmla="*/ 2175214 w 5426208"/>
                <a:gd name="connsiteY34" fmla="*/ 4785383 h 5979757"/>
                <a:gd name="connsiteX35" fmla="*/ 1502268 w 5426208"/>
                <a:gd name="connsiteY35" fmla="*/ 4571350 h 5979757"/>
                <a:gd name="connsiteX36" fmla="*/ 760003 w 5426208"/>
                <a:gd name="connsiteY36" fmla="*/ 3967496 h 5979757"/>
                <a:gd name="connsiteX37" fmla="*/ 260382 w 5426208"/>
                <a:gd name="connsiteY37" fmla="*/ 3071950 h 5979757"/>
                <a:gd name="connsiteX38" fmla="*/ 5859 w 5426208"/>
                <a:gd name="connsiteY38" fmla="*/ 2704304 h 5979757"/>
                <a:gd name="connsiteX39" fmla="*/ 109554 w 5426208"/>
                <a:gd name="connsiteY39" fmla="*/ 3298193 h 5979757"/>
                <a:gd name="connsiteX40" fmla="*/ 420638 w 5426208"/>
                <a:gd name="connsiteY40" fmla="*/ 4702787 h 5979757"/>
                <a:gd name="connsiteX41" fmla="*/ 967661 w 5426208"/>
                <a:gd name="connsiteY41" fmla="*/ 5286238 h 5979757"/>
                <a:gd name="connsiteX42" fmla="*/ 1523574 w 5426208"/>
                <a:gd name="connsiteY42" fmla="*/ 5541772 h 5979757"/>
                <a:gd name="connsiteX43" fmla="*/ 2471273 w 5426208"/>
                <a:gd name="connsiteY43" fmla="*/ 5621924 h 5979757"/>
                <a:gd name="connsiteX44" fmla="*/ 3384948 w 5426208"/>
                <a:gd name="connsiteY44" fmla="*/ 5425398 h 5979757"/>
                <a:gd name="connsiteX45" fmla="*/ 3500869 w 5426208"/>
                <a:gd name="connsiteY45" fmla="*/ 5498539 h 5979757"/>
                <a:gd name="connsiteX46" fmla="*/ 3506134 w 5426208"/>
                <a:gd name="connsiteY46" fmla="*/ 5979757 h 5979757"/>
                <a:gd name="connsiteX0" fmla="*/ 4469964 w 5426208"/>
                <a:gd name="connsiteY0" fmla="*/ 5848036 h 5979771"/>
                <a:gd name="connsiteX1" fmla="*/ 4282215 w 5426208"/>
                <a:gd name="connsiteY1" fmla="*/ 5300281 h 5979771"/>
                <a:gd name="connsiteX2" fmla="*/ 4330110 w 5426208"/>
                <a:gd name="connsiteY2" fmla="*/ 5032222 h 5979771"/>
                <a:gd name="connsiteX3" fmla="*/ 4631881 w 5426208"/>
                <a:gd name="connsiteY3" fmla="*/ 4627236 h 5979771"/>
                <a:gd name="connsiteX4" fmla="*/ 5058626 w 5426208"/>
                <a:gd name="connsiteY4" fmla="*/ 3581011 h 5979771"/>
                <a:gd name="connsiteX5" fmla="*/ 5416844 w 5426208"/>
                <a:gd name="connsiteY5" fmla="*/ 2515782 h 5979771"/>
                <a:gd name="connsiteX6" fmla="*/ 5253752 w 5426208"/>
                <a:gd name="connsiteY6" fmla="*/ 2527982 h 5979771"/>
                <a:gd name="connsiteX7" fmla="*/ 4553133 w 5426208"/>
                <a:gd name="connsiteY7" fmla="*/ 3047499 h 5979771"/>
                <a:gd name="connsiteX8" fmla="*/ 3980892 w 5426208"/>
                <a:gd name="connsiteY8" fmla="*/ 3990652 h 5979771"/>
                <a:gd name="connsiteX9" fmla="*/ 4002122 w 5426208"/>
                <a:gd name="connsiteY9" fmla="*/ 3300554 h 5979771"/>
                <a:gd name="connsiteX10" fmla="*/ 4261463 w 5426208"/>
                <a:gd name="connsiteY10" fmla="*/ 1763340 h 5979771"/>
                <a:gd name="connsiteX11" fmla="*/ 4416873 w 5426208"/>
                <a:gd name="connsiteY11" fmla="*/ 1163800 h 5979771"/>
                <a:gd name="connsiteX12" fmla="*/ 4596120 w 5426208"/>
                <a:gd name="connsiteY12" fmla="*/ 705346 h 5979771"/>
                <a:gd name="connsiteX13" fmla="*/ 4049958 w 5426208"/>
                <a:gd name="connsiteY13" fmla="*/ 979213 h 5979771"/>
                <a:gd name="connsiteX14" fmla="*/ 3488008 w 5426208"/>
                <a:gd name="connsiteY14" fmla="*/ 2095634 h 5979771"/>
                <a:gd name="connsiteX15" fmla="*/ 3287203 w 5426208"/>
                <a:gd name="connsiteY15" fmla="*/ 3189307 h 5979771"/>
                <a:gd name="connsiteX16" fmla="*/ 3292845 w 5426208"/>
                <a:gd name="connsiteY16" fmla="*/ 3873242 h 5979771"/>
                <a:gd name="connsiteX17" fmla="*/ 3192806 w 5426208"/>
                <a:gd name="connsiteY17" fmla="*/ 3622848 h 5979771"/>
                <a:gd name="connsiteX18" fmla="*/ 2932473 w 5426208"/>
                <a:gd name="connsiteY18" fmla="*/ 2740260 h 5979771"/>
                <a:gd name="connsiteX19" fmla="*/ 2399382 w 5426208"/>
                <a:gd name="connsiteY19" fmla="*/ 1409403 h 5979771"/>
                <a:gd name="connsiteX20" fmla="*/ 1934158 w 5426208"/>
                <a:gd name="connsiteY20" fmla="*/ 281369 h 5979771"/>
                <a:gd name="connsiteX21" fmla="*/ 1759700 w 5426208"/>
                <a:gd name="connsiteY21" fmla="*/ 62551 h 5979771"/>
                <a:gd name="connsiteX22" fmla="*/ 1504721 w 5426208"/>
                <a:gd name="connsiteY22" fmla="*/ 1196030 h 5979771"/>
                <a:gd name="connsiteX23" fmla="*/ 1919500 w 5426208"/>
                <a:gd name="connsiteY23" fmla="*/ 2525209 h 5979771"/>
                <a:gd name="connsiteX24" fmla="*/ 2511779 w 5426208"/>
                <a:gd name="connsiteY24" fmla="*/ 3692920 h 5979771"/>
                <a:gd name="connsiteX25" fmla="*/ 2507282 w 5426208"/>
                <a:gd name="connsiteY25" fmla="*/ 3859071 h 5979771"/>
                <a:gd name="connsiteX26" fmla="*/ 1259624 w 5426208"/>
                <a:gd name="connsiteY26" fmla="*/ 2346100 h 5979771"/>
                <a:gd name="connsiteX27" fmla="*/ 760003 w 5426208"/>
                <a:gd name="connsiteY27" fmla="*/ 1799345 h 5979771"/>
                <a:gd name="connsiteX28" fmla="*/ 213248 w 5426208"/>
                <a:gd name="connsiteY28" fmla="*/ 1290298 h 5979771"/>
                <a:gd name="connsiteX29" fmla="*/ 213248 w 5426208"/>
                <a:gd name="connsiteY29" fmla="*/ 1422273 h 5979771"/>
                <a:gd name="connsiteX30" fmla="*/ 694015 w 5426208"/>
                <a:gd name="connsiteY30" fmla="*/ 2760879 h 5979771"/>
                <a:gd name="connsiteX31" fmla="*/ 1253280 w 5426208"/>
                <a:gd name="connsiteY31" fmla="*/ 3790839 h 5979771"/>
                <a:gd name="connsiteX32" fmla="*/ 2015715 w 5426208"/>
                <a:gd name="connsiteY32" fmla="*/ 4432141 h 5979771"/>
                <a:gd name="connsiteX33" fmla="*/ 2631307 w 5426208"/>
                <a:gd name="connsiteY33" fmla="*/ 4754594 h 5979771"/>
                <a:gd name="connsiteX34" fmla="*/ 2175214 w 5426208"/>
                <a:gd name="connsiteY34" fmla="*/ 4785397 h 5979771"/>
                <a:gd name="connsiteX35" fmla="*/ 1502268 w 5426208"/>
                <a:gd name="connsiteY35" fmla="*/ 4571364 h 5979771"/>
                <a:gd name="connsiteX36" fmla="*/ 760003 w 5426208"/>
                <a:gd name="connsiteY36" fmla="*/ 3967510 h 5979771"/>
                <a:gd name="connsiteX37" fmla="*/ 260382 w 5426208"/>
                <a:gd name="connsiteY37" fmla="*/ 3071964 h 5979771"/>
                <a:gd name="connsiteX38" fmla="*/ 5859 w 5426208"/>
                <a:gd name="connsiteY38" fmla="*/ 2704318 h 5979771"/>
                <a:gd name="connsiteX39" fmla="*/ 109554 w 5426208"/>
                <a:gd name="connsiteY39" fmla="*/ 3298207 h 5979771"/>
                <a:gd name="connsiteX40" fmla="*/ 420638 w 5426208"/>
                <a:gd name="connsiteY40" fmla="*/ 4702801 h 5979771"/>
                <a:gd name="connsiteX41" fmla="*/ 967661 w 5426208"/>
                <a:gd name="connsiteY41" fmla="*/ 5286252 h 5979771"/>
                <a:gd name="connsiteX42" fmla="*/ 1523574 w 5426208"/>
                <a:gd name="connsiteY42" fmla="*/ 5541786 h 5979771"/>
                <a:gd name="connsiteX43" fmla="*/ 2471273 w 5426208"/>
                <a:gd name="connsiteY43" fmla="*/ 5621938 h 5979771"/>
                <a:gd name="connsiteX44" fmla="*/ 3384948 w 5426208"/>
                <a:gd name="connsiteY44" fmla="*/ 5425412 h 5979771"/>
                <a:gd name="connsiteX45" fmla="*/ 3500869 w 5426208"/>
                <a:gd name="connsiteY45" fmla="*/ 5498553 h 5979771"/>
                <a:gd name="connsiteX46" fmla="*/ 3506134 w 5426208"/>
                <a:gd name="connsiteY46" fmla="*/ 5979771 h 5979771"/>
                <a:gd name="connsiteX0" fmla="*/ 4469964 w 5426208"/>
                <a:gd name="connsiteY0" fmla="*/ 5831812 h 5963547"/>
                <a:gd name="connsiteX1" fmla="*/ 4282215 w 5426208"/>
                <a:gd name="connsiteY1" fmla="*/ 5284057 h 5963547"/>
                <a:gd name="connsiteX2" fmla="*/ 4330110 w 5426208"/>
                <a:gd name="connsiteY2" fmla="*/ 5015998 h 5963547"/>
                <a:gd name="connsiteX3" fmla="*/ 4631881 w 5426208"/>
                <a:gd name="connsiteY3" fmla="*/ 4611012 h 5963547"/>
                <a:gd name="connsiteX4" fmla="*/ 5058626 w 5426208"/>
                <a:gd name="connsiteY4" fmla="*/ 3564787 h 5963547"/>
                <a:gd name="connsiteX5" fmla="*/ 5416844 w 5426208"/>
                <a:gd name="connsiteY5" fmla="*/ 2499558 h 5963547"/>
                <a:gd name="connsiteX6" fmla="*/ 5253752 w 5426208"/>
                <a:gd name="connsiteY6" fmla="*/ 2511758 h 5963547"/>
                <a:gd name="connsiteX7" fmla="*/ 4553133 w 5426208"/>
                <a:gd name="connsiteY7" fmla="*/ 3031275 h 5963547"/>
                <a:gd name="connsiteX8" fmla="*/ 3980892 w 5426208"/>
                <a:gd name="connsiteY8" fmla="*/ 3974428 h 5963547"/>
                <a:gd name="connsiteX9" fmla="*/ 4002122 w 5426208"/>
                <a:gd name="connsiteY9" fmla="*/ 3284330 h 5963547"/>
                <a:gd name="connsiteX10" fmla="*/ 4261463 w 5426208"/>
                <a:gd name="connsiteY10" fmla="*/ 1747116 h 5963547"/>
                <a:gd name="connsiteX11" fmla="*/ 4416873 w 5426208"/>
                <a:gd name="connsiteY11" fmla="*/ 1147576 h 5963547"/>
                <a:gd name="connsiteX12" fmla="*/ 4596120 w 5426208"/>
                <a:gd name="connsiteY12" fmla="*/ 689122 h 5963547"/>
                <a:gd name="connsiteX13" fmla="*/ 4049958 w 5426208"/>
                <a:gd name="connsiteY13" fmla="*/ 962989 h 5963547"/>
                <a:gd name="connsiteX14" fmla="*/ 3488008 w 5426208"/>
                <a:gd name="connsiteY14" fmla="*/ 2079410 h 5963547"/>
                <a:gd name="connsiteX15" fmla="*/ 3287203 w 5426208"/>
                <a:gd name="connsiteY15" fmla="*/ 3173083 h 5963547"/>
                <a:gd name="connsiteX16" fmla="*/ 3292845 w 5426208"/>
                <a:gd name="connsiteY16" fmla="*/ 3857018 h 5963547"/>
                <a:gd name="connsiteX17" fmla="*/ 3192806 w 5426208"/>
                <a:gd name="connsiteY17" fmla="*/ 3606624 h 5963547"/>
                <a:gd name="connsiteX18" fmla="*/ 2932473 w 5426208"/>
                <a:gd name="connsiteY18" fmla="*/ 2724036 h 5963547"/>
                <a:gd name="connsiteX19" fmla="*/ 2399382 w 5426208"/>
                <a:gd name="connsiteY19" fmla="*/ 1393179 h 5963547"/>
                <a:gd name="connsiteX20" fmla="*/ 1918061 w 5426208"/>
                <a:gd name="connsiteY20" fmla="*/ 334605 h 5963547"/>
                <a:gd name="connsiteX21" fmla="*/ 1759700 w 5426208"/>
                <a:gd name="connsiteY21" fmla="*/ 46327 h 5963547"/>
                <a:gd name="connsiteX22" fmla="*/ 1504721 w 5426208"/>
                <a:gd name="connsiteY22" fmla="*/ 1179806 h 5963547"/>
                <a:gd name="connsiteX23" fmla="*/ 1919500 w 5426208"/>
                <a:gd name="connsiteY23" fmla="*/ 2508985 h 5963547"/>
                <a:gd name="connsiteX24" fmla="*/ 2511779 w 5426208"/>
                <a:gd name="connsiteY24" fmla="*/ 3676696 h 5963547"/>
                <a:gd name="connsiteX25" fmla="*/ 2507282 w 5426208"/>
                <a:gd name="connsiteY25" fmla="*/ 3842847 h 5963547"/>
                <a:gd name="connsiteX26" fmla="*/ 1259624 w 5426208"/>
                <a:gd name="connsiteY26" fmla="*/ 2329876 h 5963547"/>
                <a:gd name="connsiteX27" fmla="*/ 760003 w 5426208"/>
                <a:gd name="connsiteY27" fmla="*/ 1783121 h 5963547"/>
                <a:gd name="connsiteX28" fmla="*/ 213248 w 5426208"/>
                <a:gd name="connsiteY28" fmla="*/ 1274074 h 5963547"/>
                <a:gd name="connsiteX29" fmla="*/ 213248 w 5426208"/>
                <a:gd name="connsiteY29" fmla="*/ 1406049 h 5963547"/>
                <a:gd name="connsiteX30" fmla="*/ 694015 w 5426208"/>
                <a:gd name="connsiteY30" fmla="*/ 2744655 h 5963547"/>
                <a:gd name="connsiteX31" fmla="*/ 1253280 w 5426208"/>
                <a:gd name="connsiteY31" fmla="*/ 3774615 h 5963547"/>
                <a:gd name="connsiteX32" fmla="*/ 2015715 w 5426208"/>
                <a:gd name="connsiteY32" fmla="*/ 4415917 h 5963547"/>
                <a:gd name="connsiteX33" fmla="*/ 2631307 w 5426208"/>
                <a:gd name="connsiteY33" fmla="*/ 4738370 h 5963547"/>
                <a:gd name="connsiteX34" fmla="*/ 2175214 w 5426208"/>
                <a:gd name="connsiteY34" fmla="*/ 4769173 h 5963547"/>
                <a:gd name="connsiteX35" fmla="*/ 1502268 w 5426208"/>
                <a:gd name="connsiteY35" fmla="*/ 4555140 h 5963547"/>
                <a:gd name="connsiteX36" fmla="*/ 760003 w 5426208"/>
                <a:gd name="connsiteY36" fmla="*/ 3951286 h 5963547"/>
                <a:gd name="connsiteX37" fmla="*/ 260382 w 5426208"/>
                <a:gd name="connsiteY37" fmla="*/ 3055740 h 5963547"/>
                <a:gd name="connsiteX38" fmla="*/ 5859 w 5426208"/>
                <a:gd name="connsiteY38" fmla="*/ 2688094 h 5963547"/>
                <a:gd name="connsiteX39" fmla="*/ 109554 w 5426208"/>
                <a:gd name="connsiteY39" fmla="*/ 3281983 h 5963547"/>
                <a:gd name="connsiteX40" fmla="*/ 420638 w 5426208"/>
                <a:gd name="connsiteY40" fmla="*/ 4686577 h 5963547"/>
                <a:gd name="connsiteX41" fmla="*/ 967661 w 5426208"/>
                <a:gd name="connsiteY41" fmla="*/ 5270028 h 5963547"/>
                <a:gd name="connsiteX42" fmla="*/ 1523574 w 5426208"/>
                <a:gd name="connsiteY42" fmla="*/ 5525562 h 5963547"/>
                <a:gd name="connsiteX43" fmla="*/ 2471273 w 5426208"/>
                <a:gd name="connsiteY43" fmla="*/ 5605714 h 5963547"/>
                <a:gd name="connsiteX44" fmla="*/ 3384948 w 5426208"/>
                <a:gd name="connsiteY44" fmla="*/ 5409188 h 5963547"/>
                <a:gd name="connsiteX45" fmla="*/ 3500869 w 5426208"/>
                <a:gd name="connsiteY45" fmla="*/ 5482329 h 5963547"/>
                <a:gd name="connsiteX46" fmla="*/ 3506134 w 5426208"/>
                <a:gd name="connsiteY46" fmla="*/ 5963547 h 5963547"/>
                <a:gd name="connsiteX0" fmla="*/ 4469964 w 5426208"/>
                <a:gd name="connsiteY0" fmla="*/ 5831812 h 5963547"/>
                <a:gd name="connsiteX1" fmla="*/ 4282215 w 5426208"/>
                <a:gd name="connsiteY1" fmla="*/ 5284057 h 5963547"/>
                <a:gd name="connsiteX2" fmla="*/ 4330110 w 5426208"/>
                <a:gd name="connsiteY2" fmla="*/ 5015998 h 5963547"/>
                <a:gd name="connsiteX3" fmla="*/ 4631881 w 5426208"/>
                <a:gd name="connsiteY3" fmla="*/ 4611012 h 5963547"/>
                <a:gd name="connsiteX4" fmla="*/ 5058626 w 5426208"/>
                <a:gd name="connsiteY4" fmla="*/ 3564787 h 5963547"/>
                <a:gd name="connsiteX5" fmla="*/ 5416844 w 5426208"/>
                <a:gd name="connsiteY5" fmla="*/ 2499558 h 5963547"/>
                <a:gd name="connsiteX6" fmla="*/ 5253752 w 5426208"/>
                <a:gd name="connsiteY6" fmla="*/ 2511758 h 5963547"/>
                <a:gd name="connsiteX7" fmla="*/ 4553133 w 5426208"/>
                <a:gd name="connsiteY7" fmla="*/ 3031275 h 5963547"/>
                <a:gd name="connsiteX8" fmla="*/ 3980892 w 5426208"/>
                <a:gd name="connsiteY8" fmla="*/ 3974428 h 5963547"/>
                <a:gd name="connsiteX9" fmla="*/ 4002122 w 5426208"/>
                <a:gd name="connsiteY9" fmla="*/ 3284330 h 5963547"/>
                <a:gd name="connsiteX10" fmla="*/ 4261463 w 5426208"/>
                <a:gd name="connsiteY10" fmla="*/ 1747116 h 5963547"/>
                <a:gd name="connsiteX11" fmla="*/ 4416873 w 5426208"/>
                <a:gd name="connsiteY11" fmla="*/ 1147576 h 5963547"/>
                <a:gd name="connsiteX12" fmla="*/ 4484533 w 5426208"/>
                <a:gd name="connsiteY12" fmla="*/ 653647 h 5963547"/>
                <a:gd name="connsiteX13" fmla="*/ 4049958 w 5426208"/>
                <a:gd name="connsiteY13" fmla="*/ 962989 h 5963547"/>
                <a:gd name="connsiteX14" fmla="*/ 3488008 w 5426208"/>
                <a:gd name="connsiteY14" fmla="*/ 2079410 h 5963547"/>
                <a:gd name="connsiteX15" fmla="*/ 3287203 w 5426208"/>
                <a:gd name="connsiteY15" fmla="*/ 3173083 h 5963547"/>
                <a:gd name="connsiteX16" fmla="*/ 3292845 w 5426208"/>
                <a:gd name="connsiteY16" fmla="*/ 3857018 h 5963547"/>
                <a:gd name="connsiteX17" fmla="*/ 3192806 w 5426208"/>
                <a:gd name="connsiteY17" fmla="*/ 3606624 h 5963547"/>
                <a:gd name="connsiteX18" fmla="*/ 2932473 w 5426208"/>
                <a:gd name="connsiteY18" fmla="*/ 2724036 h 5963547"/>
                <a:gd name="connsiteX19" fmla="*/ 2399382 w 5426208"/>
                <a:gd name="connsiteY19" fmla="*/ 1393179 h 5963547"/>
                <a:gd name="connsiteX20" fmla="*/ 1918061 w 5426208"/>
                <a:gd name="connsiteY20" fmla="*/ 334605 h 5963547"/>
                <a:gd name="connsiteX21" fmla="*/ 1759700 w 5426208"/>
                <a:gd name="connsiteY21" fmla="*/ 46327 h 5963547"/>
                <a:gd name="connsiteX22" fmla="*/ 1504721 w 5426208"/>
                <a:gd name="connsiteY22" fmla="*/ 1179806 h 5963547"/>
                <a:gd name="connsiteX23" fmla="*/ 1919500 w 5426208"/>
                <a:gd name="connsiteY23" fmla="*/ 2508985 h 5963547"/>
                <a:gd name="connsiteX24" fmla="*/ 2511779 w 5426208"/>
                <a:gd name="connsiteY24" fmla="*/ 3676696 h 5963547"/>
                <a:gd name="connsiteX25" fmla="*/ 2507282 w 5426208"/>
                <a:gd name="connsiteY25" fmla="*/ 3842847 h 5963547"/>
                <a:gd name="connsiteX26" fmla="*/ 1259624 w 5426208"/>
                <a:gd name="connsiteY26" fmla="*/ 2329876 h 5963547"/>
                <a:gd name="connsiteX27" fmla="*/ 760003 w 5426208"/>
                <a:gd name="connsiteY27" fmla="*/ 1783121 h 5963547"/>
                <a:gd name="connsiteX28" fmla="*/ 213248 w 5426208"/>
                <a:gd name="connsiteY28" fmla="*/ 1274074 h 5963547"/>
                <a:gd name="connsiteX29" fmla="*/ 213248 w 5426208"/>
                <a:gd name="connsiteY29" fmla="*/ 1406049 h 5963547"/>
                <a:gd name="connsiteX30" fmla="*/ 694015 w 5426208"/>
                <a:gd name="connsiteY30" fmla="*/ 2744655 h 5963547"/>
                <a:gd name="connsiteX31" fmla="*/ 1253280 w 5426208"/>
                <a:gd name="connsiteY31" fmla="*/ 3774615 h 5963547"/>
                <a:gd name="connsiteX32" fmla="*/ 2015715 w 5426208"/>
                <a:gd name="connsiteY32" fmla="*/ 4415917 h 5963547"/>
                <a:gd name="connsiteX33" fmla="*/ 2631307 w 5426208"/>
                <a:gd name="connsiteY33" fmla="*/ 4738370 h 5963547"/>
                <a:gd name="connsiteX34" fmla="*/ 2175214 w 5426208"/>
                <a:gd name="connsiteY34" fmla="*/ 4769173 h 5963547"/>
                <a:gd name="connsiteX35" fmla="*/ 1502268 w 5426208"/>
                <a:gd name="connsiteY35" fmla="*/ 4555140 h 5963547"/>
                <a:gd name="connsiteX36" fmla="*/ 760003 w 5426208"/>
                <a:gd name="connsiteY36" fmla="*/ 3951286 h 5963547"/>
                <a:gd name="connsiteX37" fmla="*/ 260382 w 5426208"/>
                <a:gd name="connsiteY37" fmla="*/ 3055740 h 5963547"/>
                <a:gd name="connsiteX38" fmla="*/ 5859 w 5426208"/>
                <a:gd name="connsiteY38" fmla="*/ 2688094 h 5963547"/>
                <a:gd name="connsiteX39" fmla="*/ 109554 w 5426208"/>
                <a:gd name="connsiteY39" fmla="*/ 3281983 h 5963547"/>
                <a:gd name="connsiteX40" fmla="*/ 420638 w 5426208"/>
                <a:gd name="connsiteY40" fmla="*/ 4686577 h 5963547"/>
                <a:gd name="connsiteX41" fmla="*/ 967661 w 5426208"/>
                <a:gd name="connsiteY41" fmla="*/ 5270028 h 5963547"/>
                <a:gd name="connsiteX42" fmla="*/ 1523574 w 5426208"/>
                <a:gd name="connsiteY42" fmla="*/ 5525562 h 5963547"/>
                <a:gd name="connsiteX43" fmla="*/ 2471273 w 5426208"/>
                <a:gd name="connsiteY43" fmla="*/ 5605714 h 5963547"/>
                <a:gd name="connsiteX44" fmla="*/ 3384948 w 5426208"/>
                <a:gd name="connsiteY44" fmla="*/ 5409188 h 5963547"/>
                <a:gd name="connsiteX45" fmla="*/ 3500869 w 5426208"/>
                <a:gd name="connsiteY45" fmla="*/ 5482329 h 5963547"/>
                <a:gd name="connsiteX46" fmla="*/ 3506134 w 5426208"/>
                <a:gd name="connsiteY46" fmla="*/ 5963547 h 5963547"/>
                <a:gd name="connsiteX0" fmla="*/ 4469964 w 5426208"/>
                <a:gd name="connsiteY0" fmla="*/ 5831812 h 5963547"/>
                <a:gd name="connsiteX1" fmla="*/ 4282215 w 5426208"/>
                <a:gd name="connsiteY1" fmla="*/ 5284057 h 5963547"/>
                <a:gd name="connsiteX2" fmla="*/ 4330110 w 5426208"/>
                <a:gd name="connsiteY2" fmla="*/ 5015998 h 5963547"/>
                <a:gd name="connsiteX3" fmla="*/ 4631881 w 5426208"/>
                <a:gd name="connsiteY3" fmla="*/ 4611012 h 5963547"/>
                <a:gd name="connsiteX4" fmla="*/ 5058626 w 5426208"/>
                <a:gd name="connsiteY4" fmla="*/ 3564787 h 5963547"/>
                <a:gd name="connsiteX5" fmla="*/ 5416844 w 5426208"/>
                <a:gd name="connsiteY5" fmla="*/ 2499558 h 5963547"/>
                <a:gd name="connsiteX6" fmla="*/ 5253752 w 5426208"/>
                <a:gd name="connsiteY6" fmla="*/ 2511758 h 5963547"/>
                <a:gd name="connsiteX7" fmla="*/ 4553133 w 5426208"/>
                <a:gd name="connsiteY7" fmla="*/ 3031275 h 5963547"/>
                <a:gd name="connsiteX8" fmla="*/ 3980892 w 5426208"/>
                <a:gd name="connsiteY8" fmla="*/ 3974428 h 5963547"/>
                <a:gd name="connsiteX9" fmla="*/ 4002122 w 5426208"/>
                <a:gd name="connsiteY9" fmla="*/ 3284330 h 5963547"/>
                <a:gd name="connsiteX10" fmla="*/ 4261463 w 5426208"/>
                <a:gd name="connsiteY10" fmla="*/ 1747116 h 5963547"/>
                <a:gd name="connsiteX11" fmla="*/ 4416873 w 5426208"/>
                <a:gd name="connsiteY11" fmla="*/ 1147576 h 5963547"/>
                <a:gd name="connsiteX12" fmla="*/ 4484533 w 5426208"/>
                <a:gd name="connsiteY12" fmla="*/ 653647 h 5963547"/>
                <a:gd name="connsiteX13" fmla="*/ 4049958 w 5426208"/>
                <a:gd name="connsiteY13" fmla="*/ 962989 h 5963547"/>
                <a:gd name="connsiteX14" fmla="*/ 3488008 w 5426208"/>
                <a:gd name="connsiteY14" fmla="*/ 2079410 h 5963547"/>
                <a:gd name="connsiteX15" fmla="*/ 3287203 w 5426208"/>
                <a:gd name="connsiteY15" fmla="*/ 3173083 h 5963547"/>
                <a:gd name="connsiteX16" fmla="*/ 3292845 w 5426208"/>
                <a:gd name="connsiteY16" fmla="*/ 3857018 h 5963547"/>
                <a:gd name="connsiteX17" fmla="*/ 3192806 w 5426208"/>
                <a:gd name="connsiteY17" fmla="*/ 3606624 h 5963547"/>
                <a:gd name="connsiteX18" fmla="*/ 2932473 w 5426208"/>
                <a:gd name="connsiteY18" fmla="*/ 2724036 h 5963547"/>
                <a:gd name="connsiteX19" fmla="*/ 2399382 w 5426208"/>
                <a:gd name="connsiteY19" fmla="*/ 1393179 h 5963547"/>
                <a:gd name="connsiteX20" fmla="*/ 1918061 w 5426208"/>
                <a:gd name="connsiteY20" fmla="*/ 334605 h 5963547"/>
                <a:gd name="connsiteX21" fmla="*/ 1759700 w 5426208"/>
                <a:gd name="connsiteY21" fmla="*/ 46327 h 5963547"/>
                <a:gd name="connsiteX22" fmla="*/ 1504721 w 5426208"/>
                <a:gd name="connsiteY22" fmla="*/ 1179806 h 5963547"/>
                <a:gd name="connsiteX23" fmla="*/ 1919500 w 5426208"/>
                <a:gd name="connsiteY23" fmla="*/ 2508985 h 5963547"/>
                <a:gd name="connsiteX24" fmla="*/ 2511779 w 5426208"/>
                <a:gd name="connsiteY24" fmla="*/ 3676696 h 5963547"/>
                <a:gd name="connsiteX25" fmla="*/ 2507282 w 5426208"/>
                <a:gd name="connsiteY25" fmla="*/ 3842847 h 5963547"/>
                <a:gd name="connsiteX26" fmla="*/ 1259624 w 5426208"/>
                <a:gd name="connsiteY26" fmla="*/ 2329876 h 5963547"/>
                <a:gd name="connsiteX27" fmla="*/ 760003 w 5426208"/>
                <a:gd name="connsiteY27" fmla="*/ 1783121 h 5963547"/>
                <a:gd name="connsiteX28" fmla="*/ 213248 w 5426208"/>
                <a:gd name="connsiteY28" fmla="*/ 1274074 h 5963547"/>
                <a:gd name="connsiteX29" fmla="*/ 213248 w 5426208"/>
                <a:gd name="connsiteY29" fmla="*/ 1406049 h 5963547"/>
                <a:gd name="connsiteX30" fmla="*/ 694015 w 5426208"/>
                <a:gd name="connsiteY30" fmla="*/ 2744655 h 5963547"/>
                <a:gd name="connsiteX31" fmla="*/ 1253280 w 5426208"/>
                <a:gd name="connsiteY31" fmla="*/ 3774615 h 5963547"/>
                <a:gd name="connsiteX32" fmla="*/ 2015715 w 5426208"/>
                <a:gd name="connsiteY32" fmla="*/ 4415917 h 5963547"/>
                <a:gd name="connsiteX33" fmla="*/ 2631307 w 5426208"/>
                <a:gd name="connsiteY33" fmla="*/ 4738370 h 5963547"/>
                <a:gd name="connsiteX34" fmla="*/ 2175214 w 5426208"/>
                <a:gd name="connsiteY34" fmla="*/ 4769173 h 5963547"/>
                <a:gd name="connsiteX35" fmla="*/ 1502268 w 5426208"/>
                <a:gd name="connsiteY35" fmla="*/ 4555140 h 5963547"/>
                <a:gd name="connsiteX36" fmla="*/ 760003 w 5426208"/>
                <a:gd name="connsiteY36" fmla="*/ 3951286 h 5963547"/>
                <a:gd name="connsiteX37" fmla="*/ 260382 w 5426208"/>
                <a:gd name="connsiteY37" fmla="*/ 3055740 h 5963547"/>
                <a:gd name="connsiteX38" fmla="*/ 5859 w 5426208"/>
                <a:gd name="connsiteY38" fmla="*/ 2688094 h 5963547"/>
                <a:gd name="connsiteX39" fmla="*/ 109554 w 5426208"/>
                <a:gd name="connsiteY39" fmla="*/ 3281983 h 5963547"/>
                <a:gd name="connsiteX40" fmla="*/ 420638 w 5426208"/>
                <a:gd name="connsiteY40" fmla="*/ 4686577 h 5963547"/>
                <a:gd name="connsiteX41" fmla="*/ 967661 w 5426208"/>
                <a:gd name="connsiteY41" fmla="*/ 5270028 h 5963547"/>
                <a:gd name="connsiteX42" fmla="*/ 1523574 w 5426208"/>
                <a:gd name="connsiteY42" fmla="*/ 5525562 h 5963547"/>
                <a:gd name="connsiteX43" fmla="*/ 2471273 w 5426208"/>
                <a:gd name="connsiteY43" fmla="*/ 5605714 h 5963547"/>
                <a:gd name="connsiteX44" fmla="*/ 3384948 w 5426208"/>
                <a:gd name="connsiteY44" fmla="*/ 5409188 h 5963547"/>
                <a:gd name="connsiteX45" fmla="*/ 3500869 w 5426208"/>
                <a:gd name="connsiteY45" fmla="*/ 5482329 h 5963547"/>
                <a:gd name="connsiteX46" fmla="*/ 3506134 w 5426208"/>
                <a:gd name="connsiteY46" fmla="*/ 5963547 h 5963547"/>
                <a:gd name="connsiteX0" fmla="*/ 4469964 w 5426208"/>
                <a:gd name="connsiteY0" fmla="*/ 5831812 h 5963547"/>
                <a:gd name="connsiteX1" fmla="*/ 4282215 w 5426208"/>
                <a:gd name="connsiteY1" fmla="*/ 5284057 h 5963547"/>
                <a:gd name="connsiteX2" fmla="*/ 4330110 w 5426208"/>
                <a:gd name="connsiteY2" fmla="*/ 5015998 h 5963547"/>
                <a:gd name="connsiteX3" fmla="*/ 4631881 w 5426208"/>
                <a:gd name="connsiteY3" fmla="*/ 4611012 h 5963547"/>
                <a:gd name="connsiteX4" fmla="*/ 5058626 w 5426208"/>
                <a:gd name="connsiteY4" fmla="*/ 3564787 h 5963547"/>
                <a:gd name="connsiteX5" fmla="*/ 5416844 w 5426208"/>
                <a:gd name="connsiteY5" fmla="*/ 2499558 h 5963547"/>
                <a:gd name="connsiteX6" fmla="*/ 5253752 w 5426208"/>
                <a:gd name="connsiteY6" fmla="*/ 2511758 h 5963547"/>
                <a:gd name="connsiteX7" fmla="*/ 4553133 w 5426208"/>
                <a:gd name="connsiteY7" fmla="*/ 3031275 h 5963547"/>
                <a:gd name="connsiteX8" fmla="*/ 3980892 w 5426208"/>
                <a:gd name="connsiteY8" fmla="*/ 3974428 h 5963547"/>
                <a:gd name="connsiteX9" fmla="*/ 4002122 w 5426208"/>
                <a:gd name="connsiteY9" fmla="*/ 3284330 h 5963547"/>
                <a:gd name="connsiteX10" fmla="*/ 4261463 w 5426208"/>
                <a:gd name="connsiteY10" fmla="*/ 1747116 h 5963547"/>
                <a:gd name="connsiteX11" fmla="*/ 4416873 w 5426208"/>
                <a:gd name="connsiteY11" fmla="*/ 1147576 h 5963547"/>
                <a:gd name="connsiteX12" fmla="*/ 4484533 w 5426208"/>
                <a:gd name="connsiteY12" fmla="*/ 653647 h 5963547"/>
                <a:gd name="connsiteX13" fmla="*/ 4063391 w 5426208"/>
                <a:gd name="connsiteY13" fmla="*/ 1013087 h 5963547"/>
                <a:gd name="connsiteX14" fmla="*/ 3488008 w 5426208"/>
                <a:gd name="connsiteY14" fmla="*/ 2079410 h 5963547"/>
                <a:gd name="connsiteX15" fmla="*/ 3287203 w 5426208"/>
                <a:gd name="connsiteY15" fmla="*/ 3173083 h 5963547"/>
                <a:gd name="connsiteX16" fmla="*/ 3292845 w 5426208"/>
                <a:gd name="connsiteY16" fmla="*/ 3857018 h 5963547"/>
                <a:gd name="connsiteX17" fmla="*/ 3192806 w 5426208"/>
                <a:gd name="connsiteY17" fmla="*/ 3606624 h 5963547"/>
                <a:gd name="connsiteX18" fmla="*/ 2932473 w 5426208"/>
                <a:gd name="connsiteY18" fmla="*/ 2724036 h 5963547"/>
                <a:gd name="connsiteX19" fmla="*/ 2399382 w 5426208"/>
                <a:gd name="connsiteY19" fmla="*/ 1393179 h 5963547"/>
                <a:gd name="connsiteX20" fmla="*/ 1918061 w 5426208"/>
                <a:gd name="connsiteY20" fmla="*/ 334605 h 5963547"/>
                <a:gd name="connsiteX21" fmla="*/ 1759700 w 5426208"/>
                <a:gd name="connsiteY21" fmla="*/ 46327 h 5963547"/>
                <a:gd name="connsiteX22" fmla="*/ 1504721 w 5426208"/>
                <a:gd name="connsiteY22" fmla="*/ 1179806 h 5963547"/>
                <a:gd name="connsiteX23" fmla="*/ 1919500 w 5426208"/>
                <a:gd name="connsiteY23" fmla="*/ 2508985 h 5963547"/>
                <a:gd name="connsiteX24" fmla="*/ 2511779 w 5426208"/>
                <a:gd name="connsiteY24" fmla="*/ 3676696 h 5963547"/>
                <a:gd name="connsiteX25" fmla="*/ 2507282 w 5426208"/>
                <a:gd name="connsiteY25" fmla="*/ 3842847 h 5963547"/>
                <a:gd name="connsiteX26" fmla="*/ 1259624 w 5426208"/>
                <a:gd name="connsiteY26" fmla="*/ 2329876 h 5963547"/>
                <a:gd name="connsiteX27" fmla="*/ 760003 w 5426208"/>
                <a:gd name="connsiteY27" fmla="*/ 1783121 h 5963547"/>
                <a:gd name="connsiteX28" fmla="*/ 213248 w 5426208"/>
                <a:gd name="connsiteY28" fmla="*/ 1274074 h 5963547"/>
                <a:gd name="connsiteX29" fmla="*/ 213248 w 5426208"/>
                <a:gd name="connsiteY29" fmla="*/ 1406049 h 5963547"/>
                <a:gd name="connsiteX30" fmla="*/ 694015 w 5426208"/>
                <a:gd name="connsiteY30" fmla="*/ 2744655 h 5963547"/>
                <a:gd name="connsiteX31" fmla="*/ 1253280 w 5426208"/>
                <a:gd name="connsiteY31" fmla="*/ 3774615 h 5963547"/>
                <a:gd name="connsiteX32" fmla="*/ 2015715 w 5426208"/>
                <a:gd name="connsiteY32" fmla="*/ 4415917 h 5963547"/>
                <a:gd name="connsiteX33" fmla="*/ 2631307 w 5426208"/>
                <a:gd name="connsiteY33" fmla="*/ 4738370 h 5963547"/>
                <a:gd name="connsiteX34" fmla="*/ 2175214 w 5426208"/>
                <a:gd name="connsiteY34" fmla="*/ 4769173 h 5963547"/>
                <a:gd name="connsiteX35" fmla="*/ 1502268 w 5426208"/>
                <a:gd name="connsiteY35" fmla="*/ 4555140 h 5963547"/>
                <a:gd name="connsiteX36" fmla="*/ 760003 w 5426208"/>
                <a:gd name="connsiteY36" fmla="*/ 3951286 h 5963547"/>
                <a:gd name="connsiteX37" fmla="*/ 260382 w 5426208"/>
                <a:gd name="connsiteY37" fmla="*/ 3055740 h 5963547"/>
                <a:gd name="connsiteX38" fmla="*/ 5859 w 5426208"/>
                <a:gd name="connsiteY38" fmla="*/ 2688094 h 5963547"/>
                <a:gd name="connsiteX39" fmla="*/ 109554 w 5426208"/>
                <a:gd name="connsiteY39" fmla="*/ 3281983 h 5963547"/>
                <a:gd name="connsiteX40" fmla="*/ 420638 w 5426208"/>
                <a:gd name="connsiteY40" fmla="*/ 4686577 h 5963547"/>
                <a:gd name="connsiteX41" fmla="*/ 967661 w 5426208"/>
                <a:gd name="connsiteY41" fmla="*/ 5270028 h 5963547"/>
                <a:gd name="connsiteX42" fmla="*/ 1523574 w 5426208"/>
                <a:gd name="connsiteY42" fmla="*/ 5525562 h 5963547"/>
                <a:gd name="connsiteX43" fmla="*/ 2471273 w 5426208"/>
                <a:gd name="connsiteY43" fmla="*/ 5605714 h 5963547"/>
                <a:gd name="connsiteX44" fmla="*/ 3384948 w 5426208"/>
                <a:gd name="connsiteY44" fmla="*/ 5409188 h 5963547"/>
                <a:gd name="connsiteX45" fmla="*/ 3500869 w 5426208"/>
                <a:gd name="connsiteY45" fmla="*/ 5482329 h 5963547"/>
                <a:gd name="connsiteX46" fmla="*/ 3506134 w 5426208"/>
                <a:gd name="connsiteY46" fmla="*/ 5963547 h 5963547"/>
                <a:gd name="connsiteX0" fmla="*/ 4469964 w 5426208"/>
                <a:gd name="connsiteY0" fmla="*/ 5831812 h 5963547"/>
                <a:gd name="connsiteX1" fmla="*/ 4282215 w 5426208"/>
                <a:gd name="connsiteY1" fmla="*/ 5284057 h 5963547"/>
                <a:gd name="connsiteX2" fmla="*/ 4330110 w 5426208"/>
                <a:gd name="connsiteY2" fmla="*/ 5015998 h 5963547"/>
                <a:gd name="connsiteX3" fmla="*/ 4631881 w 5426208"/>
                <a:gd name="connsiteY3" fmla="*/ 4611012 h 5963547"/>
                <a:gd name="connsiteX4" fmla="*/ 5058626 w 5426208"/>
                <a:gd name="connsiteY4" fmla="*/ 3564787 h 5963547"/>
                <a:gd name="connsiteX5" fmla="*/ 5416844 w 5426208"/>
                <a:gd name="connsiteY5" fmla="*/ 2499558 h 5963547"/>
                <a:gd name="connsiteX6" fmla="*/ 5253752 w 5426208"/>
                <a:gd name="connsiteY6" fmla="*/ 2511758 h 5963547"/>
                <a:gd name="connsiteX7" fmla="*/ 4553133 w 5426208"/>
                <a:gd name="connsiteY7" fmla="*/ 3031275 h 5963547"/>
                <a:gd name="connsiteX8" fmla="*/ 3980892 w 5426208"/>
                <a:gd name="connsiteY8" fmla="*/ 3974428 h 5963547"/>
                <a:gd name="connsiteX9" fmla="*/ 4002122 w 5426208"/>
                <a:gd name="connsiteY9" fmla="*/ 3284330 h 5963547"/>
                <a:gd name="connsiteX10" fmla="*/ 4281760 w 5426208"/>
                <a:gd name="connsiteY10" fmla="*/ 1853260 h 5963547"/>
                <a:gd name="connsiteX11" fmla="*/ 4416873 w 5426208"/>
                <a:gd name="connsiteY11" fmla="*/ 1147576 h 5963547"/>
                <a:gd name="connsiteX12" fmla="*/ 4484533 w 5426208"/>
                <a:gd name="connsiteY12" fmla="*/ 653647 h 5963547"/>
                <a:gd name="connsiteX13" fmla="*/ 4063391 w 5426208"/>
                <a:gd name="connsiteY13" fmla="*/ 1013087 h 5963547"/>
                <a:gd name="connsiteX14" fmla="*/ 3488008 w 5426208"/>
                <a:gd name="connsiteY14" fmla="*/ 2079410 h 5963547"/>
                <a:gd name="connsiteX15" fmla="*/ 3287203 w 5426208"/>
                <a:gd name="connsiteY15" fmla="*/ 3173083 h 5963547"/>
                <a:gd name="connsiteX16" fmla="*/ 3292845 w 5426208"/>
                <a:gd name="connsiteY16" fmla="*/ 3857018 h 5963547"/>
                <a:gd name="connsiteX17" fmla="*/ 3192806 w 5426208"/>
                <a:gd name="connsiteY17" fmla="*/ 3606624 h 5963547"/>
                <a:gd name="connsiteX18" fmla="*/ 2932473 w 5426208"/>
                <a:gd name="connsiteY18" fmla="*/ 2724036 h 5963547"/>
                <a:gd name="connsiteX19" fmla="*/ 2399382 w 5426208"/>
                <a:gd name="connsiteY19" fmla="*/ 1393179 h 5963547"/>
                <a:gd name="connsiteX20" fmla="*/ 1918061 w 5426208"/>
                <a:gd name="connsiteY20" fmla="*/ 334605 h 5963547"/>
                <a:gd name="connsiteX21" fmla="*/ 1759700 w 5426208"/>
                <a:gd name="connsiteY21" fmla="*/ 46327 h 5963547"/>
                <a:gd name="connsiteX22" fmla="*/ 1504721 w 5426208"/>
                <a:gd name="connsiteY22" fmla="*/ 1179806 h 5963547"/>
                <a:gd name="connsiteX23" fmla="*/ 1919500 w 5426208"/>
                <a:gd name="connsiteY23" fmla="*/ 2508985 h 5963547"/>
                <a:gd name="connsiteX24" fmla="*/ 2511779 w 5426208"/>
                <a:gd name="connsiteY24" fmla="*/ 3676696 h 5963547"/>
                <a:gd name="connsiteX25" fmla="*/ 2507282 w 5426208"/>
                <a:gd name="connsiteY25" fmla="*/ 3842847 h 5963547"/>
                <a:gd name="connsiteX26" fmla="*/ 1259624 w 5426208"/>
                <a:gd name="connsiteY26" fmla="*/ 2329876 h 5963547"/>
                <a:gd name="connsiteX27" fmla="*/ 760003 w 5426208"/>
                <a:gd name="connsiteY27" fmla="*/ 1783121 h 5963547"/>
                <a:gd name="connsiteX28" fmla="*/ 213248 w 5426208"/>
                <a:gd name="connsiteY28" fmla="*/ 1274074 h 5963547"/>
                <a:gd name="connsiteX29" fmla="*/ 213248 w 5426208"/>
                <a:gd name="connsiteY29" fmla="*/ 1406049 h 5963547"/>
                <a:gd name="connsiteX30" fmla="*/ 694015 w 5426208"/>
                <a:gd name="connsiteY30" fmla="*/ 2744655 h 5963547"/>
                <a:gd name="connsiteX31" fmla="*/ 1253280 w 5426208"/>
                <a:gd name="connsiteY31" fmla="*/ 3774615 h 5963547"/>
                <a:gd name="connsiteX32" fmla="*/ 2015715 w 5426208"/>
                <a:gd name="connsiteY32" fmla="*/ 4415917 h 5963547"/>
                <a:gd name="connsiteX33" fmla="*/ 2631307 w 5426208"/>
                <a:gd name="connsiteY33" fmla="*/ 4738370 h 5963547"/>
                <a:gd name="connsiteX34" fmla="*/ 2175214 w 5426208"/>
                <a:gd name="connsiteY34" fmla="*/ 4769173 h 5963547"/>
                <a:gd name="connsiteX35" fmla="*/ 1502268 w 5426208"/>
                <a:gd name="connsiteY35" fmla="*/ 4555140 h 5963547"/>
                <a:gd name="connsiteX36" fmla="*/ 760003 w 5426208"/>
                <a:gd name="connsiteY36" fmla="*/ 3951286 h 5963547"/>
                <a:gd name="connsiteX37" fmla="*/ 260382 w 5426208"/>
                <a:gd name="connsiteY37" fmla="*/ 3055740 h 5963547"/>
                <a:gd name="connsiteX38" fmla="*/ 5859 w 5426208"/>
                <a:gd name="connsiteY38" fmla="*/ 2688094 h 5963547"/>
                <a:gd name="connsiteX39" fmla="*/ 109554 w 5426208"/>
                <a:gd name="connsiteY39" fmla="*/ 3281983 h 5963547"/>
                <a:gd name="connsiteX40" fmla="*/ 420638 w 5426208"/>
                <a:gd name="connsiteY40" fmla="*/ 4686577 h 5963547"/>
                <a:gd name="connsiteX41" fmla="*/ 967661 w 5426208"/>
                <a:gd name="connsiteY41" fmla="*/ 5270028 h 5963547"/>
                <a:gd name="connsiteX42" fmla="*/ 1523574 w 5426208"/>
                <a:gd name="connsiteY42" fmla="*/ 5525562 h 5963547"/>
                <a:gd name="connsiteX43" fmla="*/ 2471273 w 5426208"/>
                <a:gd name="connsiteY43" fmla="*/ 5605714 h 5963547"/>
                <a:gd name="connsiteX44" fmla="*/ 3384948 w 5426208"/>
                <a:gd name="connsiteY44" fmla="*/ 5409188 h 5963547"/>
                <a:gd name="connsiteX45" fmla="*/ 3500869 w 5426208"/>
                <a:gd name="connsiteY45" fmla="*/ 5482329 h 5963547"/>
                <a:gd name="connsiteX46" fmla="*/ 3506134 w 5426208"/>
                <a:gd name="connsiteY46" fmla="*/ 5963547 h 5963547"/>
                <a:gd name="connsiteX0" fmla="*/ 4469964 w 5426208"/>
                <a:gd name="connsiteY0" fmla="*/ 5831812 h 5963547"/>
                <a:gd name="connsiteX1" fmla="*/ 4282215 w 5426208"/>
                <a:gd name="connsiteY1" fmla="*/ 5284057 h 5963547"/>
                <a:gd name="connsiteX2" fmla="*/ 4330110 w 5426208"/>
                <a:gd name="connsiteY2" fmla="*/ 5015998 h 5963547"/>
                <a:gd name="connsiteX3" fmla="*/ 4631881 w 5426208"/>
                <a:gd name="connsiteY3" fmla="*/ 4611012 h 5963547"/>
                <a:gd name="connsiteX4" fmla="*/ 5058626 w 5426208"/>
                <a:gd name="connsiteY4" fmla="*/ 3564787 h 5963547"/>
                <a:gd name="connsiteX5" fmla="*/ 5416844 w 5426208"/>
                <a:gd name="connsiteY5" fmla="*/ 2499558 h 5963547"/>
                <a:gd name="connsiteX6" fmla="*/ 5253752 w 5426208"/>
                <a:gd name="connsiteY6" fmla="*/ 2511758 h 5963547"/>
                <a:gd name="connsiteX7" fmla="*/ 4553133 w 5426208"/>
                <a:gd name="connsiteY7" fmla="*/ 3031275 h 5963547"/>
                <a:gd name="connsiteX8" fmla="*/ 3980892 w 5426208"/>
                <a:gd name="connsiteY8" fmla="*/ 3974428 h 5963547"/>
                <a:gd name="connsiteX9" fmla="*/ 4040105 w 5426208"/>
                <a:gd name="connsiteY9" fmla="*/ 3319391 h 5963547"/>
                <a:gd name="connsiteX10" fmla="*/ 4281760 w 5426208"/>
                <a:gd name="connsiteY10" fmla="*/ 1853260 h 5963547"/>
                <a:gd name="connsiteX11" fmla="*/ 4416873 w 5426208"/>
                <a:gd name="connsiteY11" fmla="*/ 1147576 h 5963547"/>
                <a:gd name="connsiteX12" fmla="*/ 4484533 w 5426208"/>
                <a:gd name="connsiteY12" fmla="*/ 653647 h 5963547"/>
                <a:gd name="connsiteX13" fmla="*/ 4063391 w 5426208"/>
                <a:gd name="connsiteY13" fmla="*/ 1013087 h 5963547"/>
                <a:gd name="connsiteX14" fmla="*/ 3488008 w 5426208"/>
                <a:gd name="connsiteY14" fmla="*/ 2079410 h 5963547"/>
                <a:gd name="connsiteX15" fmla="*/ 3287203 w 5426208"/>
                <a:gd name="connsiteY15" fmla="*/ 3173083 h 5963547"/>
                <a:gd name="connsiteX16" fmla="*/ 3292845 w 5426208"/>
                <a:gd name="connsiteY16" fmla="*/ 3857018 h 5963547"/>
                <a:gd name="connsiteX17" fmla="*/ 3192806 w 5426208"/>
                <a:gd name="connsiteY17" fmla="*/ 3606624 h 5963547"/>
                <a:gd name="connsiteX18" fmla="*/ 2932473 w 5426208"/>
                <a:gd name="connsiteY18" fmla="*/ 2724036 h 5963547"/>
                <a:gd name="connsiteX19" fmla="*/ 2399382 w 5426208"/>
                <a:gd name="connsiteY19" fmla="*/ 1393179 h 5963547"/>
                <a:gd name="connsiteX20" fmla="*/ 1918061 w 5426208"/>
                <a:gd name="connsiteY20" fmla="*/ 334605 h 5963547"/>
                <a:gd name="connsiteX21" fmla="*/ 1759700 w 5426208"/>
                <a:gd name="connsiteY21" fmla="*/ 46327 h 5963547"/>
                <a:gd name="connsiteX22" fmla="*/ 1504721 w 5426208"/>
                <a:gd name="connsiteY22" fmla="*/ 1179806 h 5963547"/>
                <a:gd name="connsiteX23" fmla="*/ 1919500 w 5426208"/>
                <a:gd name="connsiteY23" fmla="*/ 2508985 h 5963547"/>
                <a:gd name="connsiteX24" fmla="*/ 2511779 w 5426208"/>
                <a:gd name="connsiteY24" fmla="*/ 3676696 h 5963547"/>
                <a:gd name="connsiteX25" fmla="*/ 2507282 w 5426208"/>
                <a:gd name="connsiteY25" fmla="*/ 3842847 h 5963547"/>
                <a:gd name="connsiteX26" fmla="*/ 1259624 w 5426208"/>
                <a:gd name="connsiteY26" fmla="*/ 2329876 h 5963547"/>
                <a:gd name="connsiteX27" fmla="*/ 760003 w 5426208"/>
                <a:gd name="connsiteY27" fmla="*/ 1783121 h 5963547"/>
                <a:gd name="connsiteX28" fmla="*/ 213248 w 5426208"/>
                <a:gd name="connsiteY28" fmla="*/ 1274074 h 5963547"/>
                <a:gd name="connsiteX29" fmla="*/ 213248 w 5426208"/>
                <a:gd name="connsiteY29" fmla="*/ 1406049 h 5963547"/>
                <a:gd name="connsiteX30" fmla="*/ 694015 w 5426208"/>
                <a:gd name="connsiteY30" fmla="*/ 2744655 h 5963547"/>
                <a:gd name="connsiteX31" fmla="*/ 1253280 w 5426208"/>
                <a:gd name="connsiteY31" fmla="*/ 3774615 h 5963547"/>
                <a:gd name="connsiteX32" fmla="*/ 2015715 w 5426208"/>
                <a:gd name="connsiteY32" fmla="*/ 4415917 h 5963547"/>
                <a:gd name="connsiteX33" fmla="*/ 2631307 w 5426208"/>
                <a:gd name="connsiteY33" fmla="*/ 4738370 h 5963547"/>
                <a:gd name="connsiteX34" fmla="*/ 2175214 w 5426208"/>
                <a:gd name="connsiteY34" fmla="*/ 4769173 h 5963547"/>
                <a:gd name="connsiteX35" fmla="*/ 1502268 w 5426208"/>
                <a:gd name="connsiteY35" fmla="*/ 4555140 h 5963547"/>
                <a:gd name="connsiteX36" fmla="*/ 760003 w 5426208"/>
                <a:gd name="connsiteY36" fmla="*/ 3951286 h 5963547"/>
                <a:gd name="connsiteX37" fmla="*/ 260382 w 5426208"/>
                <a:gd name="connsiteY37" fmla="*/ 3055740 h 5963547"/>
                <a:gd name="connsiteX38" fmla="*/ 5859 w 5426208"/>
                <a:gd name="connsiteY38" fmla="*/ 2688094 h 5963547"/>
                <a:gd name="connsiteX39" fmla="*/ 109554 w 5426208"/>
                <a:gd name="connsiteY39" fmla="*/ 3281983 h 5963547"/>
                <a:gd name="connsiteX40" fmla="*/ 420638 w 5426208"/>
                <a:gd name="connsiteY40" fmla="*/ 4686577 h 5963547"/>
                <a:gd name="connsiteX41" fmla="*/ 967661 w 5426208"/>
                <a:gd name="connsiteY41" fmla="*/ 5270028 h 5963547"/>
                <a:gd name="connsiteX42" fmla="*/ 1523574 w 5426208"/>
                <a:gd name="connsiteY42" fmla="*/ 5525562 h 5963547"/>
                <a:gd name="connsiteX43" fmla="*/ 2471273 w 5426208"/>
                <a:gd name="connsiteY43" fmla="*/ 5605714 h 5963547"/>
                <a:gd name="connsiteX44" fmla="*/ 3384948 w 5426208"/>
                <a:gd name="connsiteY44" fmla="*/ 5409188 h 5963547"/>
                <a:gd name="connsiteX45" fmla="*/ 3500869 w 5426208"/>
                <a:gd name="connsiteY45" fmla="*/ 5482329 h 5963547"/>
                <a:gd name="connsiteX46" fmla="*/ 3506134 w 5426208"/>
                <a:gd name="connsiteY46" fmla="*/ 5963547 h 5963547"/>
                <a:gd name="connsiteX0" fmla="*/ 4469964 w 5426043"/>
                <a:gd name="connsiteY0" fmla="*/ 5831812 h 5963547"/>
                <a:gd name="connsiteX1" fmla="*/ 4282215 w 5426043"/>
                <a:gd name="connsiteY1" fmla="*/ 5284057 h 5963547"/>
                <a:gd name="connsiteX2" fmla="*/ 4330110 w 5426043"/>
                <a:gd name="connsiteY2" fmla="*/ 5015998 h 5963547"/>
                <a:gd name="connsiteX3" fmla="*/ 4631881 w 5426043"/>
                <a:gd name="connsiteY3" fmla="*/ 4611012 h 5963547"/>
                <a:gd name="connsiteX4" fmla="*/ 5058626 w 5426043"/>
                <a:gd name="connsiteY4" fmla="*/ 3564787 h 5963547"/>
                <a:gd name="connsiteX5" fmla="*/ 5416844 w 5426043"/>
                <a:gd name="connsiteY5" fmla="*/ 2499558 h 5963547"/>
                <a:gd name="connsiteX6" fmla="*/ 5253752 w 5426043"/>
                <a:gd name="connsiteY6" fmla="*/ 2511758 h 5963547"/>
                <a:gd name="connsiteX7" fmla="*/ 4564500 w 5426043"/>
                <a:gd name="connsiteY7" fmla="*/ 3073666 h 5963547"/>
                <a:gd name="connsiteX8" fmla="*/ 3980892 w 5426043"/>
                <a:gd name="connsiteY8" fmla="*/ 3974428 h 5963547"/>
                <a:gd name="connsiteX9" fmla="*/ 4040105 w 5426043"/>
                <a:gd name="connsiteY9" fmla="*/ 3319391 h 5963547"/>
                <a:gd name="connsiteX10" fmla="*/ 4281760 w 5426043"/>
                <a:gd name="connsiteY10" fmla="*/ 1853260 h 5963547"/>
                <a:gd name="connsiteX11" fmla="*/ 4416873 w 5426043"/>
                <a:gd name="connsiteY11" fmla="*/ 1147576 h 5963547"/>
                <a:gd name="connsiteX12" fmla="*/ 4484533 w 5426043"/>
                <a:gd name="connsiteY12" fmla="*/ 653647 h 5963547"/>
                <a:gd name="connsiteX13" fmla="*/ 4063391 w 5426043"/>
                <a:gd name="connsiteY13" fmla="*/ 1013087 h 5963547"/>
                <a:gd name="connsiteX14" fmla="*/ 3488008 w 5426043"/>
                <a:gd name="connsiteY14" fmla="*/ 2079410 h 5963547"/>
                <a:gd name="connsiteX15" fmla="*/ 3287203 w 5426043"/>
                <a:gd name="connsiteY15" fmla="*/ 3173083 h 5963547"/>
                <a:gd name="connsiteX16" fmla="*/ 3292845 w 5426043"/>
                <a:gd name="connsiteY16" fmla="*/ 3857018 h 5963547"/>
                <a:gd name="connsiteX17" fmla="*/ 3192806 w 5426043"/>
                <a:gd name="connsiteY17" fmla="*/ 3606624 h 5963547"/>
                <a:gd name="connsiteX18" fmla="*/ 2932473 w 5426043"/>
                <a:gd name="connsiteY18" fmla="*/ 2724036 h 5963547"/>
                <a:gd name="connsiteX19" fmla="*/ 2399382 w 5426043"/>
                <a:gd name="connsiteY19" fmla="*/ 1393179 h 5963547"/>
                <a:gd name="connsiteX20" fmla="*/ 1918061 w 5426043"/>
                <a:gd name="connsiteY20" fmla="*/ 334605 h 5963547"/>
                <a:gd name="connsiteX21" fmla="*/ 1759700 w 5426043"/>
                <a:gd name="connsiteY21" fmla="*/ 46327 h 5963547"/>
                <a:gd name="connsiteX22" fmla="*/ 1504721 w 5426043"/>
                <a:gd name="connsiteY22" fmla="*/ 1179806 h 5963547"/>
                <a:gd name="connsiteX23" fmla="*/ 1919500 w 5426043"/>
                <a:gd name="connsiteY23" fmla="*/ 2508985 h 5963547"/>
                <a:gd name="connsiteX24" fmla="*/ 2511779 w 5426043"/>
                <a:gd name="connsiteY24" fmla="*/ 3676696 h 5963547"/>
                <a:gd name="connsiteX25" fmla="*/ 2507282 w 5426043"/>
                <a:gd name="connsiteY25" fmla="*/ 3842847 h 5963547"/>
                <a:gd name="connsiteX26" fmla="*/ 1259624 w 5426043"/>
                <a:gd name="connsiteY26" fmla="*/ 2329876 h 5963547"/>
                <a:gd name="connsiteX27" fmla="*/ 760003 w 5426043"/>
                <a:gd name="connsiteY27" fmla="*/ 1783121 h 5963547"/>
                <a:gd name="connsiteX28" fmla="*/ 213248 w 5426043"/>
                <a:gd name="connsiteY28" fmla="*/ 1274074 h 5963547"/>
                <a:gd name="connsiteX29" fmla="*/ 213248 w 5426043"/>
                <a:gd name="connsiteY29" fmla="*/ 1406049 h 5963547"/>
                <a:gd name="connsiteX30" fmla="*/ 694015 w 5426043"/>
                <a:gd name="connsiteY30" fmla="*/ 2744655 h 5963547"/>
                <a:gd name="connsiteX31" fmla="*/ 1253280 w 5426043"/>
                <a:gd name="connsiteY31" fmla="*/ 3774615 h 5963547"/>
                <a:gd name="connsiteX32" fmla="*/ 2015715 w 5426043"/>
                <a:gd name="connsiteY32" fmla="*/ 4415917 h 5963547"/>
                <a:gd name="connsiteX33" fmla="*/ 2631307 w 5426043"/>
                <a:gd name="connsiteY33" fmla="*/ 4738370 h 5963547"/>
                <a:gd name="connsiteX34" fmla="*/ 2175214 w 5426043"/>
                <a:gd name="connsiteY34" fmla="*/ 4769173 h 5963547"/>
                <a:gd name="connsiteX35" fmla="*/ 1502268 w 5426043"/>
                <a:gd name="connsiteY35" fmla="*/ 4555140 h 5963547"/>
                <a:gd name="connsiteX36" fmla="*/ 760003 w 5426043"/>
                <a:gd name="connsiteY36" fmla="*/ 3951286 h 5963547"/>
                <a:gd name="connsiteX37" fmla="*/ 260382 w 5426043"/>
                <a:gd name="connsiteY37" fmla="*/ 3055740 h 5963547"/>
                <a:gd name="connsiteX38" fmla="*/ 5859 w 5426043"/>
                <a:gd name="connsiteY38" fmla="*/ 2688094 h 5963547"/>
                <a:gd name="connsiteX39" fmla="*/ 109554 w 5426043"/>
                <a:gd name="connsiteY39" fmla="*/ 3281983 h 5963547"/>
                <a:gd name="connsiteX40" fmla="*/ 420638 w 5426043"/>
                <a:gd name="connsiteY40" fmla="*/ 4686577 h 5963547"/>
                <a:gd name="connsiteX41" fmla="*/ 967661 w 5426043"/>
                <a:gd name="connsiteY41" fmla="*/ 5270028 h 5963547"/>
                <a:gd name="connsiteX42" fmla="*/ 1523574 w 5426043"/>
                <a:gd name="connsiteY42" fmla="*/ 5525562 h 5963547"/>
                <a:gd name="connsiteX43" fmla="*/ 2471273 w 5426043"/>
                <a:gd name="connsiteY43" fmla="*/ 5605714 h 5963547"/>
                <a:gd name="connsiteX44" fmla="*/ 3384948 w 5426043"/>
                <a:gd name="connsiteY44" fmla="*/ 5409188 h 5963547"/>
                <a:gd name="connsiteX45" fmla="*/ 3500869 w 5426043"/>
                <a:gd name="connsiteY45" fmla="*/ 5482329 h 5963547"/>
                <a:gd name="connsiteX46" fmla="*/ 3506134 w 5426043"/>
                <a:gd name="connsiteY46" fmla="*/ 5963547 h 5963547"/>
                <a:gd name="connsiteX0" fmla="*/ 4469964 w 5426043"/>
                <a:gd name="connsiteY0" fmla="*/ 5831812 h 5963547"/>
                <a:gd name="connsiteX1" fmla="*/ 4282215 w 5426043"/>
                <a:gd name="connsiteY1" fmla="*/ 5284057 h 5963547"/>
                <a:gd name="connsiteX2" fmla="*/ 4330110 w 5426043"/>
                <a:gd name="connsiteY2" fmla="*/ 5015998 h 5963547"/>
                <a:gd name="connsiteX3" fmla="*/ 4631881 w 5426043"/>
                <a:gd name="connsiteY3" fmla="*/ 4611012 h 5963547"/>
                <a:gd name="connsiteX4" fmla="*/ 5058626 w 5426043"/>
                <a:gd name="connsiteY4" fmla="*/ 3564787 h 5963547"/>
                <a:gd name="connsiteX5" fmla="*/ 5416844 w 5426043"/>
                <a:gd name="connsiteY5" fmla="*/ 2499558 h 5963547"/>
                <a:gd name="connsiteX6" fmla="*/ 5253752 w 5426043"/>
                <a:gd name="connsiteY6" fmla="*/ 2511758 h 5963547"/>
                <a:gd name="connsiteX7" fmla="*/ 4564500 w 5426043"/>
                <a:gd name="connsiteY7" fmla="*/ 3073666 h 5963547"/>
                <a:gd name="connsiteX8" fmla="*/ 3980892 w 5426043"/>
                <a:gd name="connsiteY8" fmla="*/ 3974428 h 5963547"/>
                <a:gd name="connsiteX9" fmla="*/ 4040105 w 5426043"/>
                <a:gd name="connsiteY9" fmla="*/ 3319391 h 5963547"/>
                <a:gd name="connsiteX10" fmla="*/ 4281760 w 5426043"/>
                <a:gd name="connsiteY10" fmla="*/ 1853260 h 5963547"/>
                <a:gd name="connsiteX11" fmla="*/ 4416873 w 5426043"/>
                <a:gd name="connsiteY11" fmla="*/ 1147576 h 5963547"/>
                <a:gd name="connsiteX12" fmla="*/ 4484533 w 5426043"/>
                <a:gd name="connsiteY12" fmla="*/ 653647 h 5963547"/>
                <a:gd name="connsiteX13" fmla="*/ 4063391 w 5426043"/>
                <a:gd name="connsiteY13" fmla="*/ 1013087 h 5963547"/>
                <a:gd name="connsiteX14" fmla="*/ 3488008 w 5426043"/>
                <a:gd name="connsiteY14" fmla="*/ 2079410 h 5963547"/>
                <a:gd name="connsiteX15" fmla="*/ 3287203 w 5426043"/>
                <a:gd name="connsiteY15" fmla="*/ 3173083 h 5963547"/>
                <a:gd name="connsiteX16" fmla="*/ 3292845 w 5426043"/>
                <a:gd name="connsiteY16" fmla="*/ 3857018 h 5963547"/>
                <a:gd name="connsiteX17" fmla="*/ 3192806 w 5426043"/>
                <a:gd name="connsiteY17" fmla="*/ 3606624 h 5963547"/>
                <a:gd name="connsiteX18" fmla="*/ 2932473 w 5426043"/>
                <a:gd name="connsiteY18" fmla="*/ 2724036 h 5963547"/>
                <a:gd name="connsiteX19" fmla="*/ 2399382 w 5426043"/>
                <a:gd name="connsiteY19" fmla="*/ 1393179 h 5963547"/>
                <a:gd name="connsiteX20" fmla="*/ 1918061 w 5426043"/>
                <a:gd name="connsiteY20" fmla="*/ 334605 h 5963547"/>
                <a:gd name="connsiteX21" fmla="*/ 1759700 w 5426043"/>
                <a:gd name="connsiteY21" fmla="*/ 46327 h 5963547"/>
                <a:gd name="connsiteX22" fmla="*/ 1504721 w 5426043"/>
                <a:gd name="connsiteY22" fmla="*/ 1179806 h 5963547"/>
                <a:gd name="connsiteX23" fmla="*/ 1919500 w 5426043"/>
                <a:gd name="connsiteY23" fmla="*/ 2508985 h 5963547"/>
                <a:gd name="connsiteX24" fmla="*/ 2511779 w 5426043"/>
                <a:gd name="connsiteY24" fmla="*/ 3676696 h 5963547"/>
                <a:gd name="connsiteX25" fmla="*/ 2507282 w 5426043"/>
                <a:gd name="connsiteY25" fmla="*/ 3842847 h 5963547"/>
                <a:gd name="connsiteX26" fmla="*/ 1259624 w 5426043"/>
                <a:gd name="connsiteY26" fmla="*/ 2329876 h 5963547"/>
                <a:gd name="connsiteX27" fmla="*/ 760003 w 5426043"/>
                <a:gd name="connsiteY27" fmla="*/ 1783121 h 5963547"/>
                <a:gd name="connsiteX28" fmla="*/ 213248 w 5426043"/>
                <a:gd name="connsiteY28" fmla="*/ 1274074 h 5963547"/>
                <a:gd name="connsiteX29" fmla="*/ 213248 w 5426043"/>
                <a:gd name="connsiteY29" fmla="*/ 1406049 h 5963547"/>
                <a:gd name="connsiteX30" fmla="*/ 694015 w 5426043"/>
                <a:gd name="connsiteY30" fmla="*/ 2744655 h 5963547"/>
                <a:gd name="connsiteX31" fmla="*/ 1253280 w 5426043"/>
                <a:gd name="connsiteY31" fmla="*/ 3774615 h 5963547"/>
                <a:gd name="connsiteX32" fmla="*/ 2015715 w 5426043"/>
                <a:gd name="connsiteY32" fmla="*/ 4415917 h 5963547"/>
                <a:gd name="connsiteX33" fmla="*/ 2631307 w 5426043"/>
                <a:gd name="connsiteY33" fmla="*/ 4738370 h 5963547"/>
                <a:gd name="connsiteX34" fmla="*/ 2175214 w 5426043"/>
                <a:gd name="connsiteY34" fmla="*/ 4769173 h 5963547"/>
                <a:gd name="connsiteX35" fmla="*/ 1502268 w 5426043"/>
                <a:gd name="connsiteY35" fmla="*/ 4555140 h 5963547"/>
                <a:gd name="connsiteX36" fmla="*/ 760003 w 5426043"/>
                <a:gd name="connsiteY36" fmla="*/ 3951286 h 5963547"/>
                <a:gd name="connsiteX37" fmla="*/ 260382 w 5426043"/>
                <a:gd name="connsiteY37" fmla="*/ 3055740 h 5963547"/>
                <a:gd name="connsiteX38" fmla="*/ 5859 w 5426043"/>
                <a:gd name="connsiteY38" fmla="*/ 2688094 h 5963547"/>
                <a:gd name="connsiteX39" fmla="*/ 109554 w 5426043"/>
                <a:gd name="connsiteY39" fmla="*/ 3281983 h 5963547"/>
                <a:gd name="connsiteX40" fmla="*/ 420638 w 5426043"/>
                <a:gd name="connsiteY40" fmla="*/ 4686577 h 5963547"/>
                <a:gd name="connsiteX41" fmla="*/ 967661 w 5426043"/>
                <a:gd name="connsiteY41" fmla="*/ 5270028 h 5963547"/>
                <a:gd name="connsiteX42" fmla="*/ 1523574 w 5426043"/>
                <a:gd name="connsiteY42" fmla="*/ 5525562 h 5963547"/>
                <a:gd name="connsiteX43" fmla="*/ 2471273 w 5426043"/>
                <a:gd name="connsiteY43" fmla="*/ 5605714 h 5963547"/>
                <a:gd name="connsiteX44" fmla="*/ 3384948 w 5426043"/>
                <a:gd name="connsiteY44" fmla="*/ 5409188 h 5963547"/>
                <a:gd name="connsiteX45" fmla="*/ 3500869 w 5426043"/>
                <a:gd name="connsiteY45" fmla="*/ 5482329 h 5963547"/>
                <a:gd name="connsiteX46" fmla="*/ 3506134 w 5426043"/>
                <a:gd name="connsiteY46" fmla="*/ 5963547 h 5963547"/>
                <a:gd name="connsiteX0" fmla="*/ 4469964 w 5426043"/>
                <a:gd name="connsiteY0" fmla="*/ 5831812 h 5963547"/>
                <a:gd name="connsiteX1" fmla="*/ 4231131 w 5426043"/>
                <a:gd name="connsiteY1" fmla="*/ 5215361 h 5963547"/>
                <a:gd name="connsiteX2" fmla="*/ 4330110 w 5426043"/>
                <a:gd name="connsiteY2" fmla="*/ 5015998 h 5963547"/>
                <a:gd name="connsiteX3" fmla="*/ 4631881 w 5426043"/>
                <a:gd name="connsiteY3" fmla="*/ 4611012 h 5963547"/>
                <a:gd name="connsiteX4" fmla="*/ 5058626 w 5426043"/>
                <a:gd name="connsiteY4" fmla="*/ 3564787 h 5963547"/>
                <a:gd name="connsiteX5" fmla="*/ 5416844 w 5426043"/>
                <a:gd name="connsiteY5" fmla="*/ 2499558 h 5963547"/>
                <a:gd name="connsiteX6" fmla="*/ 5253752 w 5426043"/>
                <a:gd name="connsiteY6" fmla="*/ 2511758 h 5963547"/>
                <a:gd name="connsiteX7" fmla="*/ 4564500 w 5426043"/>
                <a:gd name="connsiteY7" fmla="*/ 3073666 h 5963547"/>
                <a:gd name="connsiteX8" fmla="*/ 3980892 w 5426043"/>
                <a:gd name="connsiteY8" fmla="*/ 3974428 h 5963547"/>
                <a:gd name="connsiteX9" fmla="*/ 4040105 w 5426043"/>
                <a:gd name="connsiteY9" fmla="*/ 3319391 h 5963547"/>
                <a:gd name="connsiteX10" fmla="*/ 4281760 w 5426043"/>
                <a:gd name="connsiteY10" fmla="*/ 1853260 h 5963547"/>
                <a:gd name="connsiteX11" fmla="*/ 4416873 w 5426043"/>
                <a:gd name="connsiteY11" fmla="*/ 1147576 h 5963547"/>
                <a:gd name="connsiteX12" fmla="*/ 4484533 w 5426043"/>
                <a:gd name="connsiteY12" fmla="*/ 653647 h 5963547"/>
                <a:gd name="connsiteX13" fmla="*/ 4063391 w 5426043"/>
                <a:gd name="connsiteY13" fmla="*/ 1013087 h 5963547"/>
                <a:gd name="connsiteX14" fmla="*/ 3488008 w 5426043"/>
                <a:gd name="connsiteY14" fmla="*/ 2079410 h 5963547"/>
                <a:gd name="connsiteX15" fmla="*/ 3287203 w 5426043"/>
                <a:gd name="connsiteY15" fmla="*/ 3173083 h 5963547"/>
                <a:gd name="connsiteX16" fmla="*/ 3292845 w 5426043"/>
                <a:gd name="connsiteY16" fmla="*/ 3857018 h 5963547"/>
                <a:gd name="connsiteX17" fmla="*/ 3192806 w 5426043"/>
                <a:gd name="connsiteY17" fmla="*/ 3606624 h 5963547"/>
                <a:gd name="connsiteX18" fmla="*/ 2932473 w 5426043"/>
                <a:gd name="connsiteY18" fmla="*/ 2724036 h 5963547"/>
                <a:gd name="connsiteX19" fmla="*/ 2399382 w 5426043"/>
                <a:gd name="connsiteY19" fmla="*/ 1393179 h 5963547"/>
                <a:gd name="connsiteX20" fmla="*/ 1918061 w 5426043"/>
                <a:gd name="connsiteY20" fmla="*/ 334605 h 5963547"/>
                <a:gd name="connsiteX21" fmla="*/ 1759700 w 5426043"/>
                <a:gd name="connsiteY21" fmla="*/ 46327 h 5963547"/>
                <a:gd name="connsiteX22" fmla="*/ 1504721 w 5426043"/>
                <a:gd name="connsiteY22" fmla="*/ 1179806 h 5963547"/>
                <a:gd name="connsiteX23" fmla="*/ 1919500 w 5426043"/>
                <a:gd name="connsiteY23" fmla="*/ 2508985 h 5963547"/>
                <a:gd name="connsiteX24" fmla="*/ 2511779 w 5426043"/>
                <a:gd name="connsiteY24" fmla="*/ 3676696 h 5963547"/>
                <a:gd name="connsiteX25" fmla="*/ 2507282 w 5426043"/>
                <a:gd name="connsiteY25" fmla="*/ 3842847 h 5963547"/>
                <a:gd name="connsiteX26" fmla="*/ 1259624 w 5426043"/>
                <a:gd name="connsiteY26" fmla="*/ 2329876 h 5963547"/>
                <a:gd name="connsiteX27" fmla="*/ 760003 w 5426043"/>
                <a:gd name="connsiteY27" fmla="*/ 1783121 h 5963547"/>
                <a:gd name="connsiteX28" fmla="*/ 213248 w 5426043"/>
                <a:gd name="connsiteY28" fmla="*/ 1274074 h 5963547"/>
                <a:gd name="connsiteX29" fmla="*/ 213248 w 5426043"/>
                <a:gd name="connsiteY29" fmla="*/ 1406049 h 5963547"/>
                <a:gd name="connsiteX30" fmla="*/ 694015 w 5426043"/>
                <a:gd name="connsiteY30" fmla="*/ 2744655 h 5963547"/>
                <a:gd name="connsiteX31" fmla="*/ 1253280 w 5426043"/>
                <a:gd name="connsiteY31" fmla="*/ 3774615 h 5963547"/>
                <a:gd name="connsiteX32" fmla="*/ 2015715 w 5426043"/>
                <a:gd name="connsiteY32" fmla="*/ 4415917 h 5963547"/>
                <a:gd name="connsiteX33" fmla="*/ 2631307 w 5426043"/>
                <a:gd name="connsiteY33" fmla="*/ 4738370 h 5963547"/>
                <a:gd name="connsiteX34" fmla="*/ 2175214 w 5426043"/>
                <a:gd name="connsiteY34" fmla="*/ 4769173 h 5963547"/>
                <a:gd name="connsiteX35" fmla="*/ 1502268 w 5426043"/>
                <a:gd name="connsiteY35" fmla="*/ 4555140 h 5963547"/>
                <a:gd name="connsiteX36" fmla="*/ 760003 w 5426043"/>
                <a:gd name="connsiteY36" fmla="*/ 3951286 h 5963547"/>
                <a:gd name="connsiteX37" fmla="*/ 260382 w 5426043"/>
                <a:gd name="connsiteY37" fmla="*/ 3055740 h 5963547"/>
                <a:gd name="connsiteX38" fmla="*/ 5859 w 5426043"/>
                <a:gd name="connsiteY38" fmla="*/ 2688094 h 5963547"/>
                <a:gd name="connsiteX39" fmla="*/ 109554 w 5426043"/>
                <a:gd name="connsiteY39" fmla="*/ 3281983 h 5963547"/>
                <a:gd name="connsiteX40" fmla="*/ 420638 w 5426043"/>
                <a:gd name="connsiteY40" fmla="*/ 4686577 h 5963547"/>
                <a:gd name="connsiteX41" fmla="*/ 967661 w 5426043"/>
                <a:gd name="connsiteY41" fmla="*/ 5270028 h 5963547"/>
                <a:gd name="connsiteX42" fmla="*/ 1523574 w 5426043"/>
                <a:gd name="connsiteY42" fmla="*/ 5525562 h 5963547"/>
                <a:gd name="connsiteX43" fmla="*/ 2471273 w 5426043"/>
                <a:gd name="connsiteY43" fmla="*/ 5605714 h 5963547"/>
                <a:gd name="connsiteX44" fmla="*/ 3384948 w 5426043"/>
                <a:gd name="connsiteY44" fmla="*/ 5409188 h 5963547"/>
                <a:gd name="connsiteX45" fmla="*/ 3500869 w 5426043"/>
                <a:gd name="connsiteY45" fmla="*/ 5482329 h 5963547"/>
                <a:gd name="connsiteX46" fmla="*/ 3506134 w 5426043"/>
                <a:gd name="connsiteY46" fmla="*/ 5963547 h 5963547"/>
                <a:gd name="connsiteX0" fmla="*/ 4469964 w 5426043"/>
                <a:gd name="connsiteY0" fmla="*/ 5831812 h 5963547"/>
                <a:gd name="connsiteX1" fmla="*/ 4231131 w 5426043"/>
                <a:gd name="connsiteY1" fmla="*/ 5215361 h 5963547"/>
                <a:gd name="connsiteX2" fmla="*/ 4333623 w 5426043"/>
                <a:gd name="connsiteY2" fmla="*/ 4952955 h 5963547"/>
                <a:gd name="connsiteX3" fmla="*/ 4631881 w 5426043"/>
                <a:gd name="connsiteY3" fmla="*/ 4611012 h 5963547"/>
                <a:gd name="connsiteX4" fmla="*/ 5058626 w 5426043"/>
                <a:gd name="connsiteY4" fmla="*/ 3564787 h 5963547"/>
                <a:gd name="connsiteX5" fmla="*/ 5416844 w 5426043"/>
                <a:gd name="connsiteY5" fmla="*/ 2499558 h 5963547"/>
                <a:gd name="connsiteX6" fmla="*/ 5253752 w 5426043"/>
                <a:gd name="connsiteY6" fmla="*/ 2511758 h 5963547"/>
                <a:gd name="connsiteX7" fmla="*/ 4564500 w 5426043"/>
                <a:gd name="connsiteY7" fmla="*/ 3073666 h 5963547"/>
                <a:gd name="connsiteX8" fmla="*/ 3980892 w 5426043"/>
                <a:gd name="connsiteY8" fmla="*/ 3974428 h 5963547"/>
                <a:gd name="connsiteX9" fmla="*/ 4040105 w 5426043"/>
                <a:gd name="connsiteY9" fmla="*/ 3319391 h 5963547"/>
                <a:gd name="connsiteX10" fmla="*/ 4281760 w 5426043"/>
                <a:gd name="connsiteY10" fmla="*/ 1853260 h 5963547"/>
                <a:gd name="connsiteX11" fmla="*/ 4416873 w 5426043"/>
                <a:gd name="connsiteY11" fmla="*/ 1147576 h 5963547"/>
                <a:gd name="connsiteX12" fmla="*/ 4484533 w 5426043"/>
                <a:gd name="connsiteY12" fmla="*/ 653647 h 5963547"/>
                <a:gd name="connsiteX13" fmla="*/ 4063391 w 5426043"/>
                <a:gd name="connsiteY13" fmla="*/ 1013087 h 5963547"/>
                <a:gd name="connsiteX14" fmla="*/ 3488008 w 5426043"/>
                <a:gd name="connsiteY14" fmla="*/ 2079410 h 5963547"/>
                <a:gd name="connsiteX15" fmla="*/ 3287203 w 5426043"/>
                <a:gd name="connsiteY15" fmla="*/ 3173083 h 5963547"/>
                <a:gd name="connsiteX16" fmla="*/ 3292845 w 5426043"/>
                <a:gd name="connsiteY16" fmla="*/ 3857018 h 5963547"/>
                <a:gd name="connsiteX17" fmla="*/ 3192806 w 5426043"/>
                <a:gd name="connsiteY17" fmla="*/ 3606624 h 5963547"/>
                <a:gd name="connsiteX18" fmla="*/ 2932473 w 5426043"/>
                <a:gd name="connsiteY18" fmla="*/ 2724036 h 5963547"/>
                <a:gd name="connsiteX19" fmla="*/ 2399382 w 5426043"/>
                <a:gd name="connsiteY19" fmla="*/ 1393179 h 5963547"/>
                <a:gd name="connsiteX20" fmla="*/ 1918061 w 5426043"/>
                <a:gd name="connsiteY20" fmla="*/ 334605 h 5963547"/>
                <a:gd name="connsiteX21" fmla="*/ 1759700 w 5426043"/>
                <a:gd name="connsiteY21" fmla="*/ 46327 h 5963547"/>
                <a:gd name="connsiteX22" fmla="*/ 1504721 w 5426043"/>
                <a:gd name="connsiteY22" fmla="*/ 1179806 h 5963547"/>
                <a:gd name="connsiteX23" fmla="*/ 1919500 w 5426043"/>
                <a:gd name="connsiteY23" fmla="*/ 2508985 h 5963547"/>
                <a:gd name="connsiteX24" fmla="*/ 2511779 w 5426043"/>
                <a:gd name="connsiteY24" fmla="*/ 3676696 h 5963547"/>
                <a:gd name="connsiteX25" fmla="*/ 2507282 w 5426043"/>
                <a:gd name="connsiteY25" fmla="*/ 3842847 h 5963547"/>
                <a:gd name="connsiteX26" fmla="*/ 1259624 w 5426043"/>
                <a:gd name="connsiteY26" fmla="*/ 2329876 h 5963547"/>
                <a:gd name="connsiteX27" fmla="*/ 760003 w 5426043"/>
                <a:gd name="connsiteY27" fmla="*/ 1783121 h 5963547"/>
                <a:gd name="connsiteX28" fmla="*/ 213248 w 5426043"/>
                <a:gd name="connsiteY28" fmla="*/ 1274074 h 5963547"/>
                <a:gd name="connsiteX29" fmla="*/ 213248 w 5426043"/>
                <a:gd name="connsiteY29" fmla="*/ 1406049 h 5963547"/>
                <a:gd name="connsiteX30" fmla="*/ 694015 w 5426043"/>
                <a:gd name="connsiteY30" fmla="*/ 2744655 h 5963547"/>
                <a:gd name="connsiteX31" fmla="*/ 1253280 w 5426043"/>
                <a:gd name="connsiteY31" fmla="*/ 3774615 h 5963547"/>
                <a:gd name="connsiteX32" fmla="*/ 2015715 w 5426043"/>
                <a:gd name="connsiteY32" fmla="*/ 4415917 h 5963547"/>
                <a:gd name="connsiteX33" fmla="*/ 2631307 w 5426043"/>
                <a:gd name="connsiteY33" fmla="*/ 4738370 h 5963547"/>
                <a:gd name="connsiteX34" fmla="*/ 2175214 w 5426043"/>
                <a:gd name="connsiteY34" fmla="*/ 4769173 h 5963547"/>
                <a:gd name="connsiteX35" fmla="*/ 1502268 w 5426043"/>
                <a:gd name="connsiteY35" fmla="*/ 4555140 h 5963547"/>
                <a:gd name="connsiteX36" fmla="*/ 760003 w 5426043"/>
                <a:gd name="connsiteY36" fmla="*/ 3951286 h 5963547"/>
                <a:gd name="connsiteX37" fmla="*/ 260382 w 5426043"/>
                <a:gd name="connsiteY37" fmla="*/ 3055740 h 5963547"/>
                <a:gd name="connsiteX38" fmla="*/ 5859 w 5426043"/>
                <a:gd name="connsiteY38" fmla="*/ 2688094 h 5963547"/>
                <a:gd name="connsiteX39" fmla="*/ 109554 w 5426043"/>
                <a:gd name="connsiteY39" fmla="*/ 3281983 h 5963547"/>
                <a:gd name="connsiteX40" fmla="*/ 420638 w 5426043"/>
                <a:gd name="connsiteY40" fmla="*/ 4686577 h 5963547"/>
                <a:gd name="connsiteX41" fmla="*/ 967661 w 5426043"/>
                <a:gd name="connsiteY41" fmla="*/ 5270028 h 5963547"/>
                <a:gd name="connsiteX42" fmla="*/ 1523574 w 5426043"/>
                <a:gd name="connsiteY42" fmla="*/ 5525562 h 5963547"/>
                <a:gd name="connsiteX43" fmla="*/ 2471273 w 5426043"/>
                <a:gd name="connsiteY43" fmla="*/ 5605714 h 5963547"/>
                <a:gd name="connsiteX44" fmla="*/ 3384948 w 5426043"/>
                <a:gd name="connsiteY44" fmla="*/ 5409188 h 5963547"/>
                <a:gd name="connsiteX45" fmla="*/ 3500869 w 5426043"/>
                <a:gd name="connsiteY45" fmla="*/ 5482329 h 5963547"/>
                <a:gd name="connsiteX46" fmla="*/ 3506134 w 5426043"/>
                <a:gd name="connsiteY46" fmla="*/ 5963547 h 5963547"/>
                <a:gd name="connsiteX0" fmla="*/ 4469964 w 5426043"/>
                <a:gd name="connsiteY0" fmla="*/ 5831812 h 5963547"/>
                <a:gd name="connsiteX1" fmla="*/ 4231131 w 5426043"/>
                <a:gd name="connsiteY1" fmla="*/ 5215361 h 5963547"/>
                <a:gd name="connsiteX2" fmla="*/ 4333623 w 5426043"/>
                <a:gd name="connsiteY2" fmla="*/ 4952955 h 5963547"/>
                <a:gd name="connsiteX3" fmla="*/ 4689326 w 5426043"/>
                <a:gd name="connsiteY3" fmla="*/ 4520699 h 5963547"/>
                <a:gd name="connsiteX4" fmla="*/ 5058626 w 5426043"/>
                <a:gd name="connsiteY4" fmla="*/ 3564787 h 5963547"/>
                <a:gd name="connsiteX5" fmla="*/ 5416844 w 5426043"/>
                <a:gd name="connsiteY5" fmla="*/ 2499558 h 5963547"/>
                <a:gd name="connsiteX6" fmla="*/ 5253752 w 5426043"/>
                <a:gd name="connsiteY6" fmla="*/ 2511758 h 5963547"/>
                <a:gd name="connsiteX7" fmla="*/ 4564500 w 5426043"/>
                <a:gd name="connsiteY7" fmla="*/ 3073666 h 5963547"/>
                <a:gd name="connsiteX8" fmla="*/ 3980892 w 5426043"/>
                <a:gd name="connsiteY8" fmla="*/ 3974428 h 5963547"/>
                <a:gd name="connsiteX9" fmla="*/ 4040105 w 5426043"/>
                <a:gd name="connsiteY9" fmla="*/ 3319391 h 5963547"/>
                <a:gd name="connsiteX10" fmla="*/ 4281760 w 5426043"/>
                <a:gd name="connsiteY10" fmla="*/ 1853260 h 5963547"/>
                <a:gd name="connsiteX11" fmla="*/ 4416873 w 5426043"/>
                <a:gd name="connsiteY11" fmla="*/ 1147576 h 5963547"/>
                <a:gd name="connsiteX12" fmla="*/ 4484533 w 5426043"/>
                <a:gd name="connsiteY12" fmla="*/ 653647 h 5963547"/>
                <a:gd name="connsiteX13" fmla="*/ 4063391 w 5426043"/>
                <a:gd name="connsiteY13" fmla="*/ 1013087 h 5963547"/>
                <a:gd name="connsiteX14" fmla="*/ 3488008 w 5426043"/>
                <a:gd name="connsiteY14" fmla="*/ 2079410 h 5963547"/>
                <a:gd name="connsiteX15" fmla="*/ 3287203 w 5426043"/>
                <a:gd name="connsiteY15" fmla="*/ 3173083 h 5963547"/>
                <a:gd name="connsiteX16" fmla="*/ 3292845 w 5426043"/>
                <a:gd name="connsiteY16" fmla="*/ 3857018 h 5963547"/>
                <a:gd name="connsiteX17" fmla="*/ 3192806 w 5426043"/>
                <a:gd name="connsiteY17" fmla="*/ 3606624 h 5963547"/>
                <a:gd name="connsiteX18" fmla="*/ 2932473 w 5426043"/>
                <a:gd name="connsiteY18" fmla="*/ 2724036 h 5963547"/>
                <a:gd name="connsiteX19" fmla="*/ 2399382 w 5426043"/>
                <a:gd name="connsiteY19" fmla="*/ 1393179 h 5963547"/>
                <a:gd name="connsiteX20" fmla="*/ 1918061 w 5426043"/>
                <a:gd name="connsiteY20" fmla="*/ 334605 h 5963547"/>
                <a:gd name="connsiteX21" fmla="*/ 1759700 w 5426043"/>
                <a:gd name="connsiteY21" fmla="*/ 46327 h 5963547"/>
                <a:gd name="connsiteX22" fmla="*/ 1504721 w 5426043"/>
                <a:gd name="connsiteY22" fmla="*/ 1179806 h 5963547"/>
                <a:gd name="connsiteX23" fmla="*/ 1919500 w 5426043"/>
                <a:gd name="connsiteY23" fmla="*/ 2508985 h 5963547"/>
                <a:gd name="connsiteX24" fmla="*/ 2511779 w 5426043"/>
                <a:gd name="connsiteY24" fmla="*/ 3676696 h 5963547"/>
                <a:gd name="connsiteX25" fmla="*/ 2507282 w 5426043"/>
                <a:gd name="connsiteY25" fmla="*/ 3842847 h 5963547"/>
                <a:gd name="connsiteX26" fmla="*/ 1259624 w 5426043"/>
                <a:gd name="connsiteY26" fmla="*/ 2329876 h 5963547"/>
                <a:gd name="connsiteX27" fmla="*/ 760003 w 5426043"/>
                <a:gd name="connsiteY27" fmla="*/ 1783121 h 5963547"/>
                <a:gd name="connsiteX28" fmla="*/ 213248 w 5426043"/>
                <a:gd name="connsiteY28" fmla="*/ 1274074 h 5963547"/>
                <a:gd name="connsiteX29" fmla="*/ 213248 w 5426043"/>
                <a:gd name="connsiteY29" fmla="*/ 1406049 h 5963547"/>
                <a:gd name="connsiteX30" fmla="*/ 694015 w 5426043"/>
                <a:gd name="connsiteY30" fmla="*/ 2744655 h 5963547"/>
                <a:gd name="connsiteX31" fmla="*/ 1253280 w 5426043"/>
                <a:gd name="connsiteY31" fmla="*/ 3774615 h 5963547"/>
                <a:gd name="connsiteX32" fmla="*/ 2015715 w 5426043"/>
                <a:gd name="connsiteY32" fmla="*/ 4415917 h 5963547"/>
                <a:gd name="connsiteX33" fmla="*/ 2631307 w 5426043"/>
                <a:gd name="connsiteY33" fmla="*/ 4738370 h 5963547"/>
                <a:gd name="connsiteX34" fmla="*/ 2175214 w 5426043"/>
                <a:gd name="connsiteY34" fmla="*/ 4769173 h 5963547"/>
                <a:gd name="connsiteX35" fmla="*/ 1502268 w 5426043"/>
                <a:gd name="connsiteY35" fmla="*/ 4555140 h 5963547"/>
                <a:gd name="connsiteX36" fmla="*/ 760003 w 5426043"/>
                <a:gd name="connsiteY36" fmla="*/ 3951286 h 5963547"/>
                <a:gd name="connsiteX37" fmla="*/ 260382 w 5426043"/>
                <a:gd name="connsiteY37" fmla="*/ 3055740 h 5963547"/>
                <a:gd name="connsiteX38" fmla="*/ 5859 w 5426043"/>
                <a:gd name="connsiteY38" fmla="*/ 2688094 h 5963547"/>
                <a:gd name="connsiteX39" fmla="*/ 109554 w 5426043"/>
                <a:gd name="connsiteY39" fmla="*/ 3281983 h 5963547"/>
                <a:gd name="connsiteX40" fmla="*/ 420638 w 5426043"/>
                <a:gd name="connsiteY40" fmla="*/ 4686577 h 5963547"/>
                <a:gd name="connsiteX41" fmla="*/ 967661 w 5426043"/>
                <a:gd name="connsiteY41" fmla="*/ 5270028 h 5963547"/>
                <a:gd name="connsiteX42" fmla="*/ 1523574 w 5426043"/>
                <a:gd name="connsiteY42" fmla="*/ 5525562 h 5963547"/>
                <a:gd name="connsiteX43" fmla="*/ 2471273 w 5426043"/>
                <a:gd name="connsiteY43" fmla="*/ 5605714 h 5963547"/>
                <a:gd name="connsiteX44" fmla="*/ 3384948 w 5426043"/>
                <a:gd name="connsiteY44" fmla="*/ 5409188 h 5963547"/>
                <a:gd name="connsiteX45" fmla="*/ 3500869 w 5426043"/>
                <a:gd name="connsiteY45" fmla="*/ 5482329 h 5963547"/>
                <a:gd name="connsiteX46" fmla="*/ 3506134 w 5426043"/>
                <a:gd name="connsiteY46" fmla="*/ 5963547 h 5963547"/>
                <a:gd name="connsiteX0" fmla="*/ 4469964 w 5426043"/>
                <a:gd name="connsiteY0" fmla="*/ 5831812 h 5963547"/>
                <a:gd name="connsiteX1" fmla="*/ 4231131 w 5426043"/>
                <a:gd name="connsiteY1" fmla="*/ 5215361 h 5963547"/>
                <a:gd name="connsiteX2" fmla="*/ 4286673 w 5426043"/>
                <a:gd name="connsiteY2" fmla="*/ 4899675 h 5963547"/>
                <a:gd name="connsiteX3" fmla="*/ 4689326 w 5426043"/>
                <a:gd name="connsiteY3" fmla="*/ 4520699 h 5963547"/>
                <a:gd name="connsiteX4" fmla="*/ 5058626 w 5426043"/>
                <a:gd name="connsiteY4" fmla="*/ 3564787 h 5963547"/>
                <a:gd name="connsiteX5" fmla="*/ 5416844 w 5426043"/>
                <a:gd name="connsiteY5" fmla="*/ 2499558 h 5963547"/>
                <a:gd name="connsiteX6" fmla="*/ 5253752 w 5426043"/>
                <a:gd name="connsiteY6" fmla="*/ 2511758 h 5963547"/>
                <a:gd name="connsiteX7" fmla="*/ 4564500 w 5426043"/>
                <a:gd name="connsiteY7" fmla="*/ 3073666 h 5963547"/>
                <a:gd name="connsiteX8" fmla="*/ 3980892 w 5426043"/>
                <a:gd name="connsiteY8" fmla="*/ 3974428 h 5963547"/>
                <a:gd name="connsiteX9" fmla="*/ 4040105 w 5426043"/>
                <a:gd name="connsiteY9" fmla="*/ 3319391 h 5963547"/>
                <a:gd name="connsiteX10" fmla="*/ 4281760 w 5426043"/>
                <a:gd name="connsiteY10" fmla="*/ 1853260 h 5963547"/>
                <a:gd name="connsiteX11" fmla="*/ 4416873 w 5426043"/>
                <a:gd name="connsiteY11" fmla="*/ 1147576 h 5963547"/>
                <a:gd name="connsiteX12" fmla="*/ 4484533 w 5426043"/>
                <a:gd name="connsiteY12" fmla="*/ 653647 h 5963547"/>
                <a:gd name="connsiteX13" fmla="*/ 4063391 w 5426043"/>
                <a:gd name="connsiteY13" fmla="*/ 1013087 h 5963547"/>
                <a:gd name="connsiteX14" fmla="*/ 3488008 w 5426043"/>
                <a:gd name="connsiteY14" fmla="*/ 2079410 h 5963547"/>
                <a:gd name="connsiteX15" fmla="*/ 3287203 w 5426043"/>
                <a:gd name="connsiteY15" fmla="*/ 3173083 h 5963547"/>
                <a:gd name="connsiteX16" fmla="*/ 3292845 w 5426043"/>
                <a:gd name="connsiteY16" fmla="*/ 3857018 h 5963547"/>
                <a:gd name="connsiteX17" fmla="*/ 3192806 w 5426043"/>
                <a:gd name="connsiteY17" fmla="*/ 3606624 h 5963547"/>
                <a:gd name="connsiteX18" fmla="*/ 2932473 w 5426043"/>
                <a:gd name="connsiteY18" fmla="*/ 2724036 h 5963547"/>
                <a:gd name="connsiteX19" fmla="*/ 2399382 w 5426043"/>
                <a:gd name="connsiteY19" fmla="*/ 1393179 h 5963547"/>
                <a:gd name="connsiteX20" fmla="*/ 1918061 w 5426043"/>
                <a:gd name="connsiteY20" fmla="*/ 334605 h 5963547"/>
                <a:gd name="connsiteX21" fmla="*/ 1759700 w 5426043"/>
                <a:gd name="connsiteY21" fmla="*/ 46327 h 5963547"/>
                <a:gd name="connsiteX22" fmla="*/ 1504721 w 5426043"/>
                <a:gd name="connsiteY22" fmla="*/ 1179806 h 5963547"/>
                <a:gd name="connsiteX23" fmla="*/ 1919500 w 5426043"/>
                <a:gd name="connsiteY23" fmla="*/ 2508985 h 5963547"/>
                <a:gd name="connsiteX24" fmla="*/ 2511779 w 5426043"/>
                <a:gd name="connsiteY24" fmla="*/ 3676696 h 5963547"/>
                <a:gd name="connsiteX25" fmla="*/ 2507282 w 5426043"/>
                <a:gd name="connsiteY25" fmla="*/ 3842847 h 5963547"/>
                <a:gd name="connsiteX26" fmla="*/ 1259624 w 5426043"/>
                <a:gd name="connsiteY26" fmla="*/ 2329876 h 5963547"/>
                <a:gd name="connsiteX27" fmla="*/ 760003 w 5426043"/>
                <a:gd name="connsiteY27" fmla="*/ 1783121 h 5963547"/>
                <a:gd name="connsiteX28" fmla="*/ 213248 w 5426043"/>
                <a:gd name="connsiteY28" fmla="*/ 1274074 h 5963547"/>
                <a:gd name="connsiteX29" fmla="*/ 213248 w 5426043"/>
                <a:gd name="connsiteY29" fmla="*/ 1406049 h 5963547"/>
                <a:gd name="connsiteX30" fmla="*/ 694015 w 5426043"/>
                <a:gd name="connsiteY30" fmla="*/ 2744655 h 5963547"/>
                <a:gd name="connsiteX31" fmla="*/ 1253280 w 5426043"/>
                <a:gd name="connsiteY31" fmla="*/ 3774615 h 5963547"/>
                <a:gd name="connsiteX32" fmla="*/ 2015715 w 5426043"/>
                <a:gd name="connsiteY32" fmla="*/ 4415917 h 5963547"/>
                <a:gd name="connsiteX33" fmla="*/ 2631307 w 5426043"/>
                <a:gd name="connsiteY33" fmla="*/ 4738370 h 5963547"/>
                <a:gd name="connsiteX34" fmla="*/ 2175214 w 5426043"/>
                <a:gd name="connsiteY34" fmla="*/ 4769173 h 5963547"/>
                <a:gd name="connsiteX35" fmla="*/ 1502268 w 5426043"/>
                <a:gd name="connsiteY35" fmla="*/ 4555140 h 5963547"/>
                <a:gd name="connsiteX36" fmla="*/ 760003 w 5426043"/>
                <a:gd name="connsiteY36" fmla="*/ 3951286 h 5963547"/>
                <a:gd name="connsiteX37" fmla="*/ 260382 w 5426043"/>
                <a:gd name="connsiteY37" fmla="*/ 3055740 h 5963547"/>
                <a:gd name="connsiteX38" fmla="*/ 5859 w 5426043"/>
                <a:gd name="connsiteY38" fmla="*/ 2688094 h 5963547"/>
                <a:gd name="connsiteX39" fmla="*/ 109554 w 5426043"/>
                <a:gd name="connsiteY39" fmla="*/ 3281983 h 5963547"/>
                <a:gd name="connsiteX40" fmla="*/ 420638 w 5426043"/>
                <a:gd name="connsiteY40" fmla="*/ 4686577 h 5963547"/>
                <a:gd name="connsiteX41" fmla="*/ 967661 w 5426043"/>
                <a:gd name="connsiteY41" fmla="*/ 5270028 h 5963547"/>
                <a:gd name="connsiteX42" fmla="*/ 1523574 w 5426043"/>
                <a:gd name="connsiteY42" fmla="*/ 5525562 h 5963547"/>
                <a:gd name="connsiteX43" fmla="*/ 2471273 w 5426043"/>
                <a:gd name="connsiteY43" fmla="*/ 5605714 h 5963547"/>
                <a:gd name="connsiteX44" fmla="*/ 3384948 w 5426043"/>
                <a:gd name="connsiteY44" fmla="*/ 5409188 h 5963547"/>
                <a:gd name="connsiteX45" fmla="*/ 3500869 w 5426043"/>
                <a:gd name="connsiteY45" fmla="*/ 5482329 h 5963547"/>
                <a:gd name="connsiteX46" fmla="*/ 3506134 w 5426043"/>
                <a:gd name="connsiteY46" fmla="*/ 5963547 h 5963547"/>
                <a:gd name="connsiteX0" fmla="*/ 4361304 w 5426043"/>
                <a:gd name="connsiteY0" fmla="*/ 5609304 h 5963547"/>
                <a:gd name="connsiteX1" fmla="*/ 4231131 w 5426043"/>
                <a:gd name="connsiteY1" fmla="*/ 5215361 h 5963547"/>
                <a:gd name="connsiteX2" fmla="*/ 4286673 w 5426043"/>
                <a:gd name="connsiteY2" fmla="*/ 4899675 h 5963547"/>
                <a:gd name="connsiteX3" fmla="*/ 4689326 w 5426043"/>
                <a:gd name="connsiteY3" fmla="*/ 4520699 h 5963547"/>
                <a:gd name="connsiteX4" fmla="*/ 5058626 w 5426043"/>
                <a:gd name="connsiteY4" fmla="*/ 3564787 h 5963547"/>
                <a:gd name="connsiteX5" fmla="*/ 5416844 w 5426043"/>
                <a:gd name="connsiteY5" fmla="*/ 2499558 h 5963547"/>
                <a:gd name="connsiteX6" fmla="*/ 5253752 w 5426043"/>
                <a:gd name="connsiteY6" fmla="*/ 2511758 h 5963547"/>
                <a:gd name="connsiteX7" fmla="*/ 4564500 w 5426043"/>
                <a:gd name="connsiteY7" fmla="*/ 3073666 h 5963547"/>
                <a:gd name="connsiteX8" fmla="*/ 3980892 w 5426043"/>
                <a:gd name="connsiteY8" fmla="*/ 3974428 h 5963547"/>
                <a:gd name="connsiteX9" fmla="*/ 4040105 w 5426043"/>
                <a:gd name="connsiteY9" fmla="*/ 3319391 h 5963547"/>
                <a:gd name="connsiteX10" fmla="*/ 4281760 w 5426043"/>
                <a:gd name="connsiteY10" fmla="*/ 1853260 h 5963547"/>
                <a:gd name="connsiteX11" fmla="*/ 4416873 w 5426043"/>
                <a:gd name="connsiteY11" fmla="*/ 1147576 h 5963547"/>
                <a:gd name="connsiteX12" fmla="*/ 4484533 w 5426043"/>
                <a:gd name="connsiteY12" fmla="*/ 653647 h 5963547"/>
                <a:gd name="connsiteX13" fmla="*/ 4063391 w 5426043"/>
                <a:gd name="connsiteY13" fmla="*/ 1013087 h 5963547"/>
                <a:gd name="connsiteX14" fmla="*/ 3488008 w 5426043"/>
                <a:gd name="connsiteY14" fmla="*/ 2079410 h 5963547"/>
                <a:gd name="connsiteX15" fmla="*/ 3287203 w 5426043"/>
                <a:gd name="connsiteY15" fmla="*/ 3173083 h 5963547"/>
                <a:gd name="connsiteX16" fmla="*/ 3292845 w 5426043"/>
                <a:gd name="connsiteY16" fmla="*/ 3857018 h 5963547"/>
                <a:gd name="connsiteX17" fmla="*/ 3192806 w 5426043"/>
                <a:gd name="connsiteY17" fmla="*/ 3606624 h 5963547"/>
                <a:gd name="connsiteX18" fmla="*/ 2932473 w 5426043"/>
                <a:gd name="connsiteY18" fmla="*/ 2724036 h 5963547"/>
                <a:gd name="connsiteX19" fmla="*/ 2399382 w 5426043"/>
                <a:gd name="connsiteY19" fmla="*/ 1393179 h 5963547"/>
                <a:gd name="connsiteX20" fmla="*/ 1918061 w 5426043"/>
                <a:gd name="connsiteY20" fmla="*/ 334605 h 5963547"/>
                <a:gd name="connsiteX21" fmla="*/ 1759700 w 5426043"/>
                <a:gd name="connsiteY21" fmla="*/ 46327 h 5963547"/>
                <a:gd name="connsiteX22" fmla="*/ 1504721 w 5426043"/>
                <a:gd name="connsiteY22" fmla="*/ 1179806 h 5963547"/>
                <a:gd name="connsiteX23" fmla="*/ 1919500 w 5426043"/>
                <a:gd name="connsiteY23" fmla="*/ 2508985 h 5963547"/>
                <a:gd name="connsiteX24" fmla="*/ 2511779 w 5426043"/>
                <a:gd name="connsiteY24" fmla="*/ 3676696 h 5963547"/>
                <a:gd name="connsiteX25" fmla="*/ 2507282 w 5426043"/>
                <a:gd name="connsiteY25" fmla="*/ 3842847 h 5963547"/>
                <a:gd name="connsiteX26" fmla="*/ 1259624 w 5426043"/>
                <a:gd name="connsiteY26" fmla="*/ 2329876 h 5963547"/>
                <a:gd name="connsiteX27" fmla="*/ 760003 w 5426043"/>
                <a:gd name="connsiteY27" fmla="*/ 1783121 h 5963547"/>
                <a:gd name="connsiteX28" fmla="*/ 213248 w 5426043"/>
                <a:gd name="connsiteY28" fmla="*/ 1274074 h 5963547"/>
                <a:gd name="connsiteX29" fmla="*/ 213248 w 5426043"/>
                <a:gd name="connsiteY29" fmla="*/ 1406049 h 5963547"/>
                <a:gd name="connsiteX30" fmla="*/ 694015 w 5426043"/>
                <a:gd name="connsiteY30" fmla="*/ 2744655 h 5963547"/>
                <a:gd name="connsiteX31" fmla="*/ 1253280 w 5426043"/>
                <a:gd name="connsiteY31" fmla="*/ 3774615 h 5963547"/>
                <a:gd name="connsiteX32" fmla="*/ 2015715 w 5426043"/>
                <a:gd name="connsiteY32" fmla="*/ 4415917 h 5963547"/>
                <a:gd name="connsiteX33" fmla="*/ 2631307 w 5426043"/>
                <a:gd name="connsiteY33" fmla="*/ 4738370 h 5963547"/>
                <a:gd name="connsiteX34" fmla="*/ 2175214 w 5426043"/>
                <a:gd name="connsiteY34" fmla="*/ 4769173 h 5963547"/>
                <a:gd name="connsiteX35" fmla="*/ 1502268 w 5426043"/>
                <a:gd name="connsiteY35" fmla="*/ 4555140 h 5963547"/>
                <a:gd name="connsiteX36" fmla="*/ 760003 w 5426043"/>
                <a:gd name="connsiteY36" fmla="*/ 3951286 h 5963547"/>
                <a:gd name="connsiteX37" fmla="*/ 260382 w 5426043"/>
                <a:gd name="connsiteY37" fmla="*/ 3055740 h 5963547"/>
                <a:gd name="connsiteX38" fmla="*/ 5859 w 5426043"/>
                <a:gd name="connsiteY38" fmla="*/ 2688094 h 5963547"/>
                <a:gd name="connsiteX39" fmla="*/ 109554 w 5426043"/>
                <a:gd name="connsiteY39" fmla="*/ 3281983 h 5963547"/>
                <a:gd name="connsiteX40" fmla="*/ 420638 w 5426043"/>
                <a:gd name="connsiteY40" fmla="*/ 4686577 h 5963547"/>
                <a:gd name="connsiteX41" fmla="*/ 967661 w 5426043"/>
                <a:gd name="connsiteY41" fmla="*/ 5270028 h 5963547"/>
                <a:gd name="connsiteX42" fmla="*/ 1523574 w 5426043"/>
                <a:gd name="connsiteY42" fmla="*/ 5525562 h 5963547"/>
                <a:gd name="connsiteX43" fmla="*/ 2471273 w 5426043"/>
                <a:gd name="connsiteY43" fmla="*/ 5605714 h 5963547"/>
                <a:gd name="connsiteX44" fmla="*/ 3384948 w 5426043"/>
                <a:gd name="connsiteY44" fmla="*/ 5409188 h 5963547"/>
                <a:gd name="connsiteX45" fmla="*/ 3500869 w 5426043"/>
                <a:gd name="connsiteY45" fmla="*/ 5482329 h 5963547"/>
                <a:gd name="connsiteX46" fmla="*/ 3506134 w 5426043"/>
                <a:gd name="connsiteY46" fmla="*/ 5963547 h 5963547"/>
                <a:gd name="connsiteX0" fmla="*/ 4361304 w 5426043"/>
                <a:gd name="connsiteY0" fmla="*/ 5609304 h 5806634"/>
                <a:gd name="connsiteX1" fmla="*/ 4231131 w 5426043"/>
                <a:gd name="connsiteY1" fmla="*/ 5215361 h 5806634"/>
                <a:gd name="connsiteX2" fmla="*/ 4286673 w 5426043"/>
                <a:gd name="connsiteY2" fmla="*/ 4899675 h 5806634"/>
                <a:gd name="connsiteX3" fmla="*/ 4689326 w 5426043"/>
                <a:gd name="connsiteY3" fmla="*/ 4520699 h 5806634"/>
                <a:gd name="connsiteX4" fmla="*/ 5058626 w 5426043"/>
                <a:gd name="connsiteY4" fmla="*/ 3564787 h 5806634"/>
                <a:gd name="connsiteX5" fmla="*/ 5416844 w 5426043"/>
                <a:gd name="connsiteY5" fmla="*/ 2499558 h 5806634"/>
                <a:gd name="connsiteX6" fmla="*/ 5253752 w 5426043"/>
                <a:gd name="connsiteY6" fmla="*/ 2511758 h 5806634"/>
                <a:gd name="connsiteX7" fmla="*/ 4564500 w 5426043"/>
                <a:gd name="connsiteY7" fmla="*/ 3073666 h 5806634"/>
                <a:gd name="connsiteX8" fmla="*/ 3980892 w 5426043"/>
                <a:gd name="connsiteY8" fmla="*/ 3974428 h 5806634"/>
                <a:gd name="connsiteX9" fmla="*/ 4040105 w 5426043"/>
                <a:gd name="connsiteY9" fmla="*/ 3319391 h 5806634"/>
                <a:gd name="connsiteX10" fmla="*/ 4281760 w 5426043"/>
                <a:gd name="connsiteY10" fmla="*/ 1853260 h 5806634"/>
                <a:gd name="connsiteX11" fmla="*/ 4416873 w 5426043"/>
                <a:gd name="connsiteY11" fmla="*/ 1147576 h 5806634"/>
                <a:gd name="connsiteX12" fmla="*/ 4484533 w 5426043"/>
                <a:gd name="connsiteY12" fmla="*/ 653647 h 5806634"/>
                <a:gd name="connsiteX13" fmla="*/ 4063391 w 5426043"/>
                <a:gd name="connsiteY13" fmla="*/ 1013087 h 5806634"/>
                <a:gd name="connsiteX14" fmla="*/ 3488008 w 5426043"/>
                <a:gd name="connsiteY14" fmla="*/ 2079410 h 5806634"/>
                <a:gd name="connsiteX15" fmla="*/ 3287203 w 5426043"/>
                <a:gd name="connsiteY15" fmla="*/ 3173083 h 5806634"/>
                <a:gd name="connsiteX16" fmla="*/ 3292845 w 5426043"/>
                <a:gd name="connsiteY16" fmla="*/ 3857018 h 5806634"/>
                <a:gd name="connsiteX17" fmla="*/ 3192806 w 5426043"/>
                <a:gd name="connsiteY17" fmla="*/ 3606624 h 5806634"/>
                <a:gd name="connsiteX18" fmla="*/ 2932473 w 5426043"/>
                <a:gd name="connsiteY18" fmla="*/ 2724036 h 5806634"/>
                <a:gd name="connsiteX19" fmla="*/ 2399382 w 5426043"/>
                <a:gd name="connsiteY19" fmla="*/ 1393179 h 5806634"/>
                <a:gd name="connsiteX20" fmla="*/ 1918061 w 5426043"/>
                <a:gd name="connsiteY20" fmla="*/ 334605 h 5806634"/>
                <a:gd name="connsiteX21" fmla="*/ 1759700 w 5426043"/>
                <a:gd name="connsiteY21" fmla="*/ 46327 h 5806634"/>
                <a:gd name="connsiteX22" fmla="*/ 1504721 w 5426043"/>
                <a:gd name="connsiteY22" fmla="*/ 1179806 h 5806634"/>
                <a:gd name="connsiteX23" fmla="*/ 1919500 w 5426043"/>
                <a:gd name="connsiteY23" fmla="*/ 2508985 h 5806634"/>
                <a:gd name="connsiteX24" fmla="*/ 2511779 w 5426043"/>
                <a:gd name="connsiteY24" fmla="*/ 3676696 h 5806634"/>
                <a:gd name="connsiteX25" fmla="*/ 2507282 w 5426043"/>
                <a:gd name="connsiteY25" fmla="*/ 3842847 h 5806634"/>
                <a:gd name="connsiteX26" fmla="*/ 1259624 w 5426043"/>
                <a:gd name="connsiteY26" fmla="*/ 2329876 h 5806634"/>
                <a:gd name="connsiteX27" fmla="*/ 760003 w 5426043"/>
                <a:gd name="connsiteY27" fmla="*/ 1783121 h 5806634"/>
                <a:gd name="connsiteX28" fmla="*/ 213248 w 5426043"/>
                <a:gd name="connsiteY28" fmla="*/ 1274074 h 5806634"/>
                <a:gd name="connsiteX29" fmla="*/ 213248 w 5426043"/>
                <a:gd name="connsiteY29" fmla="*/ 1406049 h 5806634"/>
                <a:gd name="connsiteX30" fmla="*/ 694015 w 5426043"/>
                <a:gd name="connsiteY30" fmla="*/ 2744655 h 5806634"/>
                <a:gd name="connsiteX31" fmla="*/ 1253280 w 5426043"/>
                <a:gd name="connsiteY31" fmla="*/ 3774615 h 5806634"/>
                <a:gd name="connsiteX32" fmla="*/ 2015715 w 5426043"/>
                <a:gd name="connsiteY32" fmla="*/ 4415917 h 5806634"/>
                <a:gd name="connsiteX33" fmla="*/ 2631307 w 5426043"/>
                <a:gd name="connsiteY33" fmla="*/ 4738370 h 5806634"/>
                <a:gd name="connsiteX34" fmla="*/ 2175214 w 5426043"/>
                <a:gd name="connsiteY34" fmla="*/ 4769173 h 5806634"/>
                <a:gd name="connsiteX35" fmla="*/ 1502268 w 5426043"/>
                <a:gd name="connsiteY35" fmla="*/ 4555140 h 5806634"/>
                <a:gd name="connsiteX36" fmla="*/ 760003 w 5426043"/>
                <a:gd name="connsiteY36" fmla="*/ 3951286 h 5806634"/>
                <a:gd name="connsiteX37" fmla="*/ 260382 w 5426043"/>
                <a:gd name="connsiteY37" fmla="*/ 3055740 h 5806634"/>
                <a:gd name="connsiteX38" fmla="*/ 5859 w 5426043"/>
                <a:gd name="connsiteY38" fmla="*/ 2688094 h 5806634"/>
                <a:gd name="connsiteX39" fmla="*/ 109554 w 5426043"/>
                <a:gd name="connsiteY39" fmla="*/ 3281983 h 5806634"/>
                <a:gd name="connsiteX40" fmla="*/ 420638 w 5426043"/>
                <a:gd name="connsiteY40" fmla="*/ 4686577 h 5806634"/>
                <a:gd name="connsiteX41" fmla="*/ 967661 w 5426043"/>
                <a:gd name="connsiteY41" fmla="*/ 5270028 h 5806634"/>
                <a:gd name="connsiteX42" fmla="*/ 1523574 w 5426043"/>
                <a:gd name="connsiteY42" fmla="*/ 5525562 h 5806634"/>
                <a:gd name="connsiteX43" fmla="*/ 2471273 w 5426043"/>
                <a:gd name="connsiteY43" fmla="*/ 5605714 h 5806634"/>
                <a:gd name="connsiteX44" fmla="*/ 3384948 w 5426043"/>
                <a:gd name="connsiteY44" fmla="*/ 5409188 h 5806634"/>
                <a:gd name="connsiteX45" fmla="*/ 3500869 w 5426043"/>
                <a:gd name="connsiteY45" fmla="*/ 5482329 h 5806634"/>
                <a:gd name="connsiteX46" fmla="*/ 3504890 w 5426043"/>
                <a:gd name="connsiteY46" fmla="*/ 5806634 h 5806634"/>
                <a:gd name="connsiteX0" fmla="*/ 4361304 w 5426043"/>
                <a:gd name="connsiteY0" fmla="*/ 5609304 h 5806634"/>
                <a:gd name="connsiteX1" fmla="*/ 4231131 w 5426043"/>
                <a:gd name="connsiteY1" fmla="*/ 5215361 h 5806634"/>
                <a:gd name="connsiteX2" fmla="*/ 4286673 w 5426043"/>
                <a:gd name="connsiteY2" fmla="*/ 4899675 h 5806634"/>
                <a:gd name="connsiteX3" fmla="*/ 4689326 w 5426043"/>
                <a:gd name="connsiteY3" fmla="*/ 4520699 h 5806634"/>
                <a:gd name="connsiteX4" fmla="*/ 5058626 w 5426043"/>
                <a:gd name="connsiteY4" fmla="*/ 3564787 h 5806634"/>
                <a:gd name="connsiteX5" fmla="*/ 5416844 w 5426043"/>
                <a:gd name="connsiteY5" fmla="*/ 2499558 h 5806634"/>
                <a:gd name="connsiteX6" fmla="*/ 5253752 w 5426043"/>
                <a:gd name="connsiteY6" fmla="*/ 2511758 h 5806634"/>
                <a:gd name="connsiteX7" fmla="*/ 4564500 w 5426043"/>
                <a:gd name="connsiteY7" fmla="*/ 3073666 h 5806634"/>
                <a:gd name="connsiteX8" fmla="*/ 3980892 w 5426043"/>
                <a:gd name="connsiteY8" fmla="*/ 3974428 h 5806634"/>
                <a:gd name="connsiteX9" fmla="*/ 4040105 w 5426043"/>
                <a:gd name="connsiteY9" fmla="*/ 3319391 h 5806634"/>
                <a:gd name="connsiteX10" fmla="*/ 4281760 w 5426043"/>
                <a:gd name="connsiteY10" fmla="*/ 1853260 h 5806634"/>
                <a:gd name="connsiteX11" fmla="*/ 4416873 w 5426043"/>
                <a:gd name="connsiteY11" fmla="*/ 1147576 h 5806634"/>
                <a:gd name="connsiteX12" fmla="*/ 4484533 w 5426043"/>
                <a:gd name="connsiteY12" fmla="*/ 653647 h 5806634"/>
                <a:gd name="connsiteX13" fmla="*/ 4063391 w 5426043"/>
                <a:gd name="connsiteY13" fmla="*/ 1013087 h 5806634"/>
                <a:gd name="connsiteX14" fmla="*/ 3488008 w 5426043"/>
                <a:gd name="connsiteY14" fmla="*/ 2079410 h 5806634"/>
                <a:gd name="connsiteX15" fmla="*/ 3287203 w 5426043"/>
                <a:gd name="connsiteY15" fmla="*/ 3173083 h 5806634"/>
                <a:gd name="connsiteX16" fmla="*/ 3292845 w 5426043"/>
                <a:gd name="connsiteY16" fmla="*/ 3857018 h 5806634"/>
                <a:gd name="connsiteX17" fmla="*/ 3192806 w 5426043"/>
                <a:gd name="connsiteY17" fmla="*/ 3606624 h 5806634"/>
                <a:gd name="connsiteX18" fmla="*/ 2932473 w 5426043"/>
                <a:gd name="connsiteY18" fmla="*/ 2724036 h 5806634"/>
                <a:gd name="connsiteX19" fmla="*/ 2399382 w 5426043"/>
                <a:gd name="connsiteY19" fmla="*/ 1393179 h 5806634"/>
                <a:gd name="connsiteX20" fmla="*/ 1918061 w 5426043"/>
                <a:gd name="connsiteY20" fmla="*/ 334605 h 5806634"/>
                <a:gd name="connsiteX21" fmla="*/ 1759700 w 5426043"/>
                <a:gd name="connsiteY21" fmla="*/ 46327 h 5806634"/>
                <a:gd name="connsiteX22" fmla="*/ 1504721 w 5426043"/>
                <a:gd name="connsiteY22" fmla="*/ 1179806 h 5806634"/>
                <a:gd name="connsiteX23" fmla="*/ 1919500 w 5426043"/>
                <a:gd name="connsiteY23" fmla="*/ 2508985 h 5806634"/>
                <a:gd name="connsiteX24" fmla="*/ 2511779 w 5426043"/>
                <a:gd name="connsiteY24" fmla="*/ 3676696 h 5806634"/>
                <a:gd name="connsiteX25" fmla="*/ 2507282 w 5426043"/>
                <a:gd name="connsiteY25" fmla="*/ 3842847 h 5806634"/>
                <a:gd name="connsiteX26" fmla="*/ 1259624 w 5426043"/>
                <a:gd name="connsiteY26" fmla="*/ 2329876 h 5806634"/>
                <a:gd name="connsiteX27" fmla="*/ 760003 w 5426043"/>
                <a:gd name="connsiteY27" fmla="*/ 1783121 h 5806634"/>
                <a:gd name="connsiteX28" fmla="*/ 213248 w 5426043"/>
                <a:gd name="connsiteY28" fmla="*/ 1274074 h 5806634"/>
                <a:gd name="connsiteX29" fmla="*/ 213248 w 5426043"/>
                <a:gd name="connsiteY29" fmla="*/ 1406049 h 5806634"/>
                <a:gd name="connsiteX30" fmla="*/ 694015 w 5426043"/>
                <a:gd name="connsiteY30" fmla="*/ 2744655 h 5806634"/>
                <a:gd name="connsiteX31" fmla="*/ 1253280 w 5426043"/>
                <a:gd name="connsiteY31" fmla="*/ 3774615 h 5806634"/>
                <a:gd name="connsiteX32" fmla="*/ 2015715 w 5426043"/>
                <a:gd name="connsiteY32" fmla="*/ 4415917 h 5806634"/>
                <a:gd name="connsiteX33" fmla="*/ 2631307 w 5426043"/>
                <a:gd name="connsiteY33" fmla="*/ 4738370 h 5806634"/>
                <a:gd name="connsiteX34" fmla="*/ 2175214 w 5426043"/>
                <a:gd name="connsiteY34" fmla="*/ 4769173 h 5806634"/>
                <a:gd name="connsiteX35" fmla="*/ 1502268 w 5426043"/>
                <a:gd name="connsiteY35" fmla="*/ 4555140 h 5806634"/>
                <a:gd name="connsiteX36" fmla="*/ 760003 w 5426043"/>
                <a:gd name="connsiteY36" fmla="*/ 3951286 h 5806634"/>
                <a:gd name="connsiteX37" fmla="*/ 260382 w 5426043"/>
                <a:gd name="connsiteY37" fmla="*/ 3055740 h 5806634"/>
                <a:gd name="connsiteX38" fmla="*/ 5859 w 5426043"/>
                <a:gd name="connsiteY38" fmla="*/ 2688094 h 5806634"/>
                <a:gd name="connsiteX39" fmla="*/ 109554 w 5426043"/>
                <a:gd name="connsiteY39" fmla="*/ 3281983 h 5806634"/>
                <a:gd name="connsiteX40" fmla="*/ 420638 w 5426043"/>
                <a:gd name="connsiteY40" fmla="*/ 4686577 h 5806634"/>
                <a:gd name="connsiteX41" fmla="*/ 967661 w 5426043"/>
                <a:gd name="connsiteY41" fmla="*/ 5270028 h 5806634"/>
                <a:gd name="connsiteX42" fmla="*/ 1523574 w 5426043"/>
                <a:gd name="connsiteY42" fmla="*/ 5525562 h 5806634"/>
                <a:gd name="connsiteX43" fmla="*/ 2471273 w 5426043"/>
                <a:gd name="connsiteY43" fmla="*/ 5605714 h 5806634"/>
                <a:gd name="connsiteX44" fmla="*/ 3230503 w 5426043"/>
                <a:gd name="connsiteY44" fmla="*/ 5381381 h 5806634"/>
                <a:gd name="connsiteX45" fmla="*/ 3500869 w 5426043"/>
                <a:gd name="connsiteY45" fmla="*/ 5482329 h 5806634"/>
                <a:gd name="connsiteX46" fmla="*/ 3504890 w 5426043"/>
                <a:gd name="connsiteY46" fmla="*/ 5806634 h 5806634"/>
                <a:gd name="connsiteX0" fmla="*/ 4361304 w 5426043"/>
                <a:gd name="connsiteY0" fmla="*/ 5609304 h 5806634"/>
                <a:gd name="connsiteX1" fmla="*/ 4231131 w 5426043"/>
                <a:gd name="connsiteY1" fmla="*/ 5215361 h 5806634"/>
                <a:gd name="connsiteX2" fmla="*/ 4286673 w 5426043"/>
                <a:gd name="connsiteY2" fmla="*/ 4899675 h 5806634"/>
                <a:gd name="connsiteX3" fmla="*/ 4689326 w 5426043"/>
                <a:gd name="connsiteY3" fmla="*/ 4520699 h 5806634"/>
                <a:gd name="connsiteX4" fmla="*/ 5058626 w 5426043"/>
                <a:gd name="connsiteY4" fmla="*/ 3564787 h 5806634"/>
                <a:gd name="connsiteX5" fmla="*/ 5416844 w 5426043"/>
                <a:gd name="connsiteY5" fmla="*/ 2499558 h 5806634"/>
                <a:gd name="connsiteX6" fmla="*/ 5253752 w 5426043"/>
                <a:gd name="connsiteY6" fmla="*/ 2511758 h 5806634"/>
                <a:gd name="connsiteX7" fmla="*/ 4564500 w 5426043"/>
                <a:gd name="connsiteY7" fmla="*/ 3073666 h 5806634"/>
                <a:gd name="connsiteX8" fmla="*/ 3980892 w 5426043"/>
                <a:gd name="connsiteY8" fmla="*/ 3974428 h 5806634"/>
                <a:gd name="connsiteX9" fmla="*/ 4040105 w 5426043"/>
                <a:gd name="connsiteY9" fmla="*/ 3319391 h 5806634"/>
                <a:gd name="connsiteX10" fmla="*/ 4281760 w 5426043"/>
                <a:gd name="connsiteY10" fmla="*/ 1853260 h 5806634"/>
                <a:gd name="connsiteX11" fmla="*/ 4416873 w 5426043"/>
                <a:gd name="connsiteY11" fmla="*/ 1147576 h 5806634"/>
                <a:gd name="connsiteX12" fmla="*/ 4484533 w 5426043"/>
                <a:gd name="connsiteY12" fmla="*/ 653647 h 5806634"/>
                <a:gd name="connsiteX13" fmla="*/ 4063391 w 5426043"/>
                <a:gd name="connsiteY13" fmla="*/ 1013087 h 5806634"/>
                <a:gd name="connsiteX14" fmla="*/ 3488008 w 5426043"/>
                <a:gd name="connsiteY14" fmla="*/ 2079410 h 5806634"/>
                <a:gd name="connsiteX15" fmla="*/ 3287203 w 5426043"/>
                <a:gd name="connsiteY15" fmla="*/ 3173083 h 5806634"/>
                <a:gd name="connsiteX16" fmla="*/ 3292845 w 5426043"/>
                <a:gd name="connsiteY16" fmla="*/ 3857018 h 5806634"/>
                <a:gd name="connsiteX17" fmla="*/ 3192806 w 5426043"/>
                <a:gd name="connsiteY17" fmla="*/ 3606624 h 5806634"/>
                <a:gd name="connsiteX18" fmla="*/ 2932473 w 5426043"/>
                <a:gd name="connsiteY18" fmla="*/ 2724036 h 5806634"/>
                <a:gd name="connsiteX19" fmla="*/ 2399382 w 5426043"/>
                <a:gd name="connsiteY19" fmla="*/ 1393179 h 5806634"/>
                <a:gd name="connsiteX20" fmla="*/ 1918061 w 5426043"/>
                <a:gd name="connsiteY20" fmla="*/ 334605 h 5806634"/>
                <a:gd name="connsiteX21" fmla="*/ 1759700 w 5426043"/>
                <a:gd name="connsiteY21" fmla="*/ 46327 h 5806634"/>
                <a:gd name="connsiteX22" fmla="*/ 1504721 w 5426043"/>
                <a:gd name="connsiteY22" fmla="*/ 1179806 h 5806634"/>
                <a:gd name="connsiteX23" fmla="*/ 1919500 w 5426043"/>
                <a:gd name="connsiteY23" fmla="*/ 2508985 h 5806634"/>
                <a:gd name="connsiteX24" fmla="*/ 2511779 w 5426043"/>
                <a:gd name="connsiteY24" fmla="*/ 3676696 h 5806634"/>
                <a:gd name="connsiteX25" fmla="*/ 2507282 w 5426043"/>
                <a:gd name="connsiteY25" fmla="*/ 3842847 h 5806634"/>
                <a:gd name="connsiteX26" fmla="*/ 1259624 w 5426043"/>
                <a:gd name="connsiteY26" fmla="*/ 2329876 h 5806634"/>
                <a:gd name="connsiteX27" fmla="*/ 760003 w 5426043"/>
                <a:gd name="connsiteY27" fmla="*/ 1783121 h 5806634"/>
                <a:gd name="connsiteX28" fmla="*/ 213248 w 5426043"/>
                <a:gd name="connsiteY28" fmla="*/ 1274074 h 5806634"/>
                <a:gd name="connsiteX29" fmla="*/ 213248 w 5426043"/>
                <a:gd name="connsiteY29" fmla="*/ 1406049 h 5806634"/>
                <a:gd name="connsiteX30" fmla="*/ 694015 w 5426043"/>
                <a:gd name="connsiteY30" fmla="*/ 2744655 h 5806634"/>
                <a:gd name="connsiteX31" fmla="*/ 1253280 w 5426043"/>
                <a:gd name="connsiteY31" fmla="*/ 3774615 h 5806634"/>
                <a:gd name="connsiteX32" fmla="*/ 2015715 w 5426043"/>
                <a:gd name="connsiteY32" fmla="*/ 4415917 h 5806634"/>
                <a:gd name="connsiteX33" fmla="*/ 2631307 w 5426043"/>
                <a:gd name="connsiteY33" fmla="*/ 4738370 h 5806634"/>
                <a:gd name="connsiteX34" fmla="*/ 2175214 w 5426043"/>
                <a:gd name="connsiteY34" fmla="*/ 4769173 h 5806634"/>
                <a:gd name="connsiteX35" fmla="*/ 1502268 w 5426043"/>
                <a:gd name="connsiteY35" fmla="*/ 4555140 h 5806634"/>
                <a:gd name="connsiteX36" fmla="*/ 760003 w 5426043"/>
                <a:gd name="connsiteY36" fmla="*/ 3951286 h 5806634"/>
                <a:gd name="connsiteX37" fmla="*/ 260382 w 5426043"/>
                <a:gd name="connsiteY37" fmla="*/ 3055740 h 5806634"/>
                <a:gd name="connsiteX38" fmla="*/ 5859 w 5426043"/>
                <a:gd name="connsiteY38" fmla="*/ 2688094 h 5806634"/>
                <a:gd name="connsiteX39" fmla="*/ 109554 w 5426043"/>
                <a:gd name="connsiteY39" fmla="*/ 3281983 h 5806634"/>
                <a:gd name="connsiteX40" fmla="*/ 420638 w 5426043"/>
                <a:gd name="connsiteY40" fmla="*/ 4686577 h 5806634"/>
                <a:gd name="connsiteX41" fmla="*/ 967661 w 5426043"/>
                <a:gd name="connsiteY41" fmla="*/ 5270028 h 5806634"/>
                <a:gd name="connsiteX42" fmla="*/ 1523574 w 5426043"/>
                <a:gd name="connsiteY42" fmla="*/ 5525562 h 5806634"/>
                <a:gd name="connsiteX43" fmla="*/ 2471273 w 5426043"/>
                <a:gd name="connsiteY43" fmla="*/ 5605714 h 5806634"/>
                <a:gd name="connsiteX44" fmla="*/ 3230503 w 5426043"/>
                <a:gd name="connsiteY44" fmla="*/ 5381381 h 5806634"/>
                <a:gd name="connsiteX45" fmla="*/ 3394077 w 5426043"/>
                <a:gd name="connsiteY45" fmla="*/ 5495193 h 5806634"/>
                <a:gd name="connsiteX46" fmla="*/ 3504890 w 5426043"/>
                <a:gd name="connsiteY46" fmla="*/ 5806634 h 5806634"/>
                <a:gd name="connsiteX0" fmla="*/ 4361304 w 5426043"/>
                <a:gd name="connsiteY0" fmla="*/ 5609304 h 5806634"/>
                <a:gd name="connsiteX1" fmla="*/ 4231131 w 5426043"/>
                <a:gd name="connsiteY1" fmla="*/ 5215361 h 5806634"/>
                <a:gd name="connsiteX2" fmla="*/ 4286673 w 5426043"/>
                <a:gd name="connsiteY2" fmla="*/ 4899675 h 5806634"/>
                <a:gd name="connsiteX3" fmla="*/ 4689326 w 5426043"/>
                <a:gd name="connsiteY3" fmla="*/ 4520699 h 5806634"/>
                <a:gd name="connsiteX4" fmla="*/ 5058626 w 5426043"/>
                <a:gd name="connsiteY4" fmla="*/ 3564787 h 5806634"/>
                <a:gd name="connsiteX5" fmla="*/ 5416844 w 5426043"/>
                <a:gd name="connsiteY5" fmla="*/ 2499558 h 5806634"/>
                <a:gd name="connsiteX6" fmla="*/ 5253752 w 5426043"/>
                <a:gd name="connsiteY6" fmla="*/ 2511758 h 5806634"/>
                <a:gd name="connsiteX7" fmla="*/ 4564500 w 5426043"/>
                <a:gd name="connsiteY7" fmla="*/ 3073666 h 5806634"/>
                <a:gd name="connsiteX8" fmla="*/ 3980892 w 5426043"/>
                <a:gd name="connsiteY8" fmla="*/ 3974428 h 5806634"/>
                <a:gd name="connsiteX9" fmla="*/ 4040105 w 5426043"/>
                <a:gd name="connsiteY9" fmla="*/ 3319391 h 5806634"/>
                <a:gd name="connsiteX10" fmla="*/ 4281760 w 5426043"/>
                <a:gd name="connsiteY10" fmla="*/ 1853260 h 5806634"/>
                <a:gd name="connsiteX11" fmla="*/ 4416873 w 5426043"/>
                <a:gd name="connsiteY11" fmla="*/ 1147576 h 5806634"/>
                <a:gd name="connsiteX12" fmla="*/ 4484533 w 5426043"/>
                <a:gd name="connsiteY12" fmla="*/ 653647 h 5806634"/>
                <a:gd name="connsiteX13" fmla="*/ 4063391 w 5426043"/>
                <a:gd name="connsiteY13" fmla="*/ 1013087 h 5806634"/>
                <a:gd name="connsiteX14" fmla="*/ 3488008 w 5426043"/>
                <a:gd name="connsiteY14" fmla="*/ 2079410 h 5806634"/>
                <a:gd name="connsiteX15" fmla="*/ 3287203 w 5426043"/>
                <a:gd name="connsiteY15" fmla="*/ 3173083 h 5806634"/>
                <a:gd name="connsiteX16" fmla="*/ 3292845 w 5426043"/>
                <a:gd name="connsiteY16" fmla="*/ 3857018 h 5806634"/>
                <a:gd name="connsiteX17" fmla="*/ 3192806 w 5426043"/>
                <a:gd name="connsiteY17" fmla="*/ 3606624 h 5806634"/>
                <a:gd name="connsiteX18" fmla="*/ 2932473 w 5426043"/>
                <a:gd name="connsiteY18" fmla="*/ 2724036 h 5806634"/>
                <a:gd name="connsiteX19" fmla="*/ 2399382 w 5426043"/>
                <a:gd name="connsiteY19" fmla="*/ 1393179 h 5806634"/>
                <a:gd name="connsiteX20" fmla="*/ 1918061 w 5426043"/>
                <a:gd name="connsiteY20" fmla="*/ 334605 h 5806634"/>
                <a:gd name="connsiteX21" fmla="*/ 1759700 w 5426043"/>
                <a:gd name="connsiteY21" fmla="*/ 46327 h 5806634"/>
                <a:gd name="connsiteX22" fmla="*/ 1504721 w 5426043"/>
                <a:gd name="connsiteY22" fmla="*/ 1179806 h 5806634"/>
                <a:gd name="connsiteX23" fmla="*/ 1919500 w 5426043"/>
                <a:gd name="connsiteY23" fmla="*/ 2508985 h 5806634"/>
                <a:gd name="connsiteX24" fmla="*/ 2511779 w 5426043"/>
                <a:gd name="connsiteY24" fmla="*/ 3676696 h 5806634"/>
                <a:gd name="connsiteX25" fmla="*/ 2507282 w 5426043"/>
                <a:gd name="connsiteY25" fmla="*/ 3842847 h 5806634"/>
                <a:gd name="connsiteX26" fmla="*/ 1259624 w 5426043"/>
                <a:gd name="connsiteY26" fmla="*/ 2329876 h 5806634"/>
                <a:gd name="connsiteX27" fmla="*/ 760003 w 5426043"/>
                <a:gd name="connsiteY27" fmla="*/ 1783121 h 5806634"/>
                <a:gd name="connsiteX28" fmla="*/ 213248 w 5426043"/>
                <a:gd name="connsiteY28" fmla="*/ 1274074 h 5806634"/>
                <a:gd name="connsiteX29" fmla="*/ 213248 w 5426043"/>
                <a:gd name="connsiteY29" fmla="*/ 1406049 h 5806634"/>
                <a:gd name="connsiteX30" fmla="*/ 694015 w 5426043"/>
                <a:gd name="connsiteY30" fmla="*/ 2744655 h 5806634"/>
                <a:gd name="connsiteX31" fmla="*/ 1253280 w 5426043"/>
                <a:gd name="connsiteY31" fmla="*/ 3774615 h 5806634"/>
                <a:gd name="connsiteX32" fmla="*/ 2015715 w 5426043"/>
                <a:gd name="connsiteY32" fmla="*/ 4415917 h 5806634"/>
                <a:gd name="connsiteX33" fmla="*/ 2631307 w 5426043"/>
                <a:gd name="connsiteY33" fmla="*/ 4738370 h 5806634"/>
                <a:gd name="connsiteX34" fmla="*/ 2175214 w 5426043"/>
                <a:gd name="connsiteY34" fmla="*/ 4769173 h 5806634"/>
                <a:gd name="connsiteX35" fmla="*/ 1502268 w 5426043"/>
                <a:gd name="connsiteY35" fmla="*/ 4555140 h 5806634"/>
                <a:gd name="connsiteX36" fmla="*/ 760003 w 5426043"/>
                <a:gd name="connsiteY36" fmla="*/ 3951286 h 5806634"/>
                <a:gd name="connsiteX37" fmla="*/ 260382 w 5426043"/>
                <a:gd name="connsiteY37" fmla="*/ 3055740 h 5806634"/>
                <a:gd name="connsiteX38" fmla="*/ 5859 w 5426043"/>
                <a:gd name="connsiteY38" fmla="*/ 2688094 h 5806634"/>
                <a:gd name="connsiteX39" fmla="*/ 109554 w 5426043"/>
                <a:gd name="connsiteY39" fmla="*/ 3281983 h 5806634"/>
                <a:gd name="connsiteX40" fmla="*/ 420638 w 5426043"/>
                <a:gd name="connsiteY40" fmla="*/ 4686577 h 5806634"/>
                <a:gd name="connsiteX41" fmla="*/ 967661 w 5426043"/>
                <a:gd name="connsiteY41" fmla="*/ 5270028 h 5806634"/>
                <a:gd name="connsiteX42" fmla="*/ 1523574 w 5426043"/>
                <a:gd name="connsiteY42" fmla="*/ 5525562 h 5806634"/>
                <a:gd name="connsiteX43" fmla="*/ 2471273 w 5426043"/>
                <a:gd name="connsiteY43" fmla="*/ 5605714 h 5806634"/>
                <a:gd name="connsiteX44" fmla="*/ 3230503 w 5426043"/>
                <a:gd name="connsiteY44" fmla="*/ 5381381 h 5806634"/>
                <a:gd name="connsiteX45" fmla="*/ 3457681 w 5426043"/>
                <a:gd name="connsiteY45" fmla="*/ 5473536 h 5806634"/>
                <a:gd name="connsiteX46" fmla="*/ 3504890 w 5426043"/>
                <a:gd name="connsiteY46" fmla="*/ 5806634 h 5806634"/>
                <a:gd name="connsiteX0" fmla="*/ 4361304 w 5426043"/>
                <a:gd name="connsiteY0" fmla="*/ 5609304 h 5806634"/>
                <a:gd name="connsiteX1" fmla="*/ 4231131 w 5426043"/>
                <a:gd name="connsiteY1" fmla="*/ 5215361 h 5806634"/>
                <a:gd name="connsiteX2" fmla="*/ 4286673 w 5426043"/>
                <a:gd name="connsiteY2" fmla="*/ 4899675 h 5806634"/>
                <a:gd name="connsiteX3" fmla="*/ 4689326 w 5426043"/>
                <a:gd name="connsiteY3" fmla="*/ 4520699 h 5806634"/>
                <a:gd name="connsiteX4" fmla="*/ 5058626 w 5426043"/>
                <a:gd name="connsiteY4" fmla="*/ 3564787 h 5806634"/>
                <a:gd name="connsiteX5" fmla="*/ 5416844 w 5426043"/>
                <a:gd name="connsiteY5" fmla="*/ 2499558 h 5806634"/>
                <a:gd name="connsiteX6" fmla="*/ 5253752 w 5426043"/>
                <a:gd name="connsiteY6" fmla="*/ 2511758 h 5806634"/>
                <a:gd name="connsiteX7" fmla="*/ 4564500 w 5426043"/>
                <a:gd name="connsiteY7" fmla="*/ 3073666 h 5806634"/>
                <a:gd name="connsiteX8" fmla="*/ 3980892 w 5426043"/>
                <a:gd name="connsiteY8" fmla="*/ 3974428 h 5806634"/>
                <a:gd name="connsiteX9" fmla="*/ 4040105 w 5426043"/>
                <a:gd name="connsiteY9" fmla="*/ 3319391 h 5806634"/>
                <a:gd name="connsiteX10" fmla="*/ 4281760 w 5426043"/>
                <a:gd name="connsiteY10" fmla="*/ 1853260 h 5806634"/>
                <a:gd name="connsiteX11" fmla="*/ 4416873 w 5426043"/>
                <a:gd name="connsiteY11" fmla="*/ 1147576 h 5806634"/>
                <a:gd name="connsiteX12" fmla="*/ 4484533 w 5426043"/>
                <a:gd name="connsiteY12" fmla="*/ 653647 h 5806634"/>
                <a:gd name="connsiteX13" fmla="*/ 4063391 w 5426043"/>
                <a:gd name="connsiteY13" fmla="*/ 1013087 h 5806634"/>
                <a:gd name="connsiteX14" fmla="*/ 3488008 w 5426043"/>
                <a:gd name="connsiteY14" fmla="*/ 2079410 h 5806634"/>
                <a:gd name="connsiteX15" fmla="*/ 3287203 w 5426043"/>
                <a:gd name="connsiteY15" fmla="*/ 3173083 h 5806634"/>
                <a:gd name="connsiteX16" fmla="*/ 3292845 w 5426043"/>
                <a:gd name="connsiteY16" fmla="*/ 3857018 h 5806634"/>
                <a:gd name="connsiteX17" fmla="*/ 3192806 w 5426043"/>
                <a:gd name="connsiteY17" fmla="*/ 3606624 h 5806634"/>
                <a:gd name="connsiteX18" fmla="*/ 2932473 w 5426043"/>
                <a:gd name="connsiteY18" fmla="*/ 2724036 h 5806634"/>
                <a:gd name="connsiteX19" fmla="*/ 2399382 w 5426043"/>
                <a:gd name="connsiteY19" fmla="*/ 1393179 h 5806634"/>
                <a:gd name="connsiteX20" fmla="*/ 1918061 w 5426043"/>
                <a:gd name="connsiteY20" fmla="*/ 334605 h 5806634"/>
                <a:gd name="connsiteX21" fmla="*/ 1759700 w 5426043"/>
                <a:gd name="connsiteY21" fmla="*/ 46327 h 5806634"/>
                <a:gd name="connsiteX22" fmla="*/ 1504721 w 5426043"/>
                <a:gd name="connsiteY22" fmla="*/ 1179806 h 5806634"/>
                <a:gd name="connsiteX23" fmla="*/ 1919500 w 5426043"/>
                <a:gd name="connsiteY23" fmla="*/ 2508985 h 5806634"/>
                <a:gd name="connsiteX24" fmla="*/ 2511779 w 5426043"/>
                <a:gd name="connsiteY24" fmla="*/ 3676696 h 5806634"/>
                <a:gd name="connsiteX25" fmla="*/ 2507282 w 5426043"/>
                <a:gd name="connsiteY25" fmla="*/ 3842847 h 5806634"/>
                <a:gd name="connsiteX26" fmla="*/ 1259624 w 5426043"/>
                <a:gd name="connsiteY26" fmla="*/ 2329876 h 5806634"/>
                <a:gd name="connsiteX27" fmla="*/ 760003 w 5426043"/>
                <a:gd name="connsiteY27" fmla="*/ 1783121 h 5806634"/>
                <a:gd name="connsiteX28" fmla="*/ 213248 w 5426043"/>
                <a:gd name="connsiteY28" fmla="*/ 1274074 h 5806634"/>
                <a:gd name="connsiteX29" fmla="*/ 213248 w 5426043"/>
                <a:gd name="connsiteY29" fmla="*/ 1406049 h 5806634"/>
                <a:gd name="connsiteX30" fmla="*/ 694015 w 5426043"/>
                <a:gd name="connsiteY30" fmla="*/ 2744655 h 5806634"/>
                <a:gd name="connsiteX31" fmla="*/ 1253280 w 5426043"/>
                <a:gd name="connsiteY31" fmla="*/ 3774615 h 5806634"/>
                <a:gd name="connsiteX32" fmla="*/ 2015715 w 5426043"/>
                <a:gd name="connsiteY32" fmla="*/ 4415917 h 5806634"/>
                <a:gd name="connsiteX33" fmla="*/ 2631307 w 5426043"/>
                <a:gd name="connsiteY33" fmla="*/ 4738370 h 5806634"/>
                <a:gd name="connsiteX34" fmla="*/ 2175214 w 5426043"/>
                <a:gd name="connsiteY34" fmla="*/ 4769173 h 5806634"/>
                <a:gd name="connsiteX35" fmla="*/ 1502268 w 5426043"/>
                <a:gd name="connsiteY35" fmla="*/ 4555140 h 5806634"/>
                <a:gd name="connsiteX36" fmla="*/ 760003 w 5426043"/>
                <a:gd name="connsiteY36" fmla="*/ 3951286 h 5806634"/>
                <a:gd name="connsiteX37" fmla="*/ 260382 w 5426043"/>
                <a:gd name="connsiteY37" fmla="*/ 3055740 h 5806634"/>
                <a:gd name="connsiteX38" fmla="*/ 5859 w 5426043"/>
                <a:gd name="connsiteY38" fmla="*/ 2688094 h 5806634"/>
                <a:gd name="connsiteX39" fmla="*/ 109554 w 5426043"/>
                <a:gd name="connsiteY39" fmla="*/ 3281983 h 5806634"/>
                <a:gd name="connsiteX40" fmla="*/ 420638 w 5426043"/>
                <a:gd name="connsiteY40" fmla="*/ 4686577 h 5806634"/>
                <a:gd name="connsiteX41" fmla="*/ 967661 w 5426043"/>
                <a:gd name="connsiteY41" fmla="*/ 5270028 h 5806634"/>
                <a:gd name="connsiteX42" fmla="*/ 1523574 w 5426043"/>
                <a:gd name="connsiteY42" fmla="*/ 5525562 h 5806634"/>
                <a:gd name="connsiteX43" fmla="*/ 2471273 w 5426043"/>
                <a:gd name="connsiteY43" fmla="*/ 5605714 h 5806634"/>
                <a:gd name="connsiteX44" fmla="*/ 3242901 w 5426043"/>
                <a:gd name="connsiteY44" fmla="*/ 5427626 h 5806634"/>
                <a:gd name="connsiteX45" fmla="*/ 3457681 w 5426043"/>
                <a:gd name="connsiteY45" fmla="*/ 5473536 h 5806634"/>
                <a:gd name="connsiteX46" fmla="*/ 3504890 w 5426043"/>
                <a:gd name="connsiteY46" fmla="*/ 5806634 h 5806634"/>
                <a:gd name="connsiteX0" fmla="*/ 4361304 w 5426043"/>
                <a:gd name="connsiteY0" fmla="*/ 5609304 h 5806634"/>
                <a:gd name="connsiteX1" fmla="*/ 4231131 w 5426043"/>
                <a:gd name="connsiteY1" fmla="*/ 5215361 h 5806634"/>
                <a:gd name="connsiteX2" fmla="*/ 4286673 w 5426043"/>
                <a:gd name="connsiteY2" fmla="*/ 4899675 h 5806634"/>
                <a:gd name="connsiteX3" fmla="*/ 4689326 w 5426043"/>
                <a:gd name="connsiteY3" fmla="*/ 4520699 h 5806634"/>
                <a:gd name="connsiteX4" fmla="*/ 5058626 w 5426043"/>
                <a:gd name="connsiteY4" fmla="*/ 3564787 h 5806634"/>
                <a:gd name="connsiteX5" fmla="*/ 5416844 w 5426043"/>
                <a:gd name="connsiteY5" fmla="*/ 2499558 h 5806634"/>
                <a:gd name="connsiteX6" fmla="*/ 5253752 w 5426043"/>
                <a:gd name="connsiteY6" fmla="*/ 2511758 h 5806634"/>
                <a:gd name="connsiteX7" fmla="*/ 4564500 w 5426043"/>
                <a:gd name="connsiteY7" fmla="*/ 3073666 h 5806634"/>
                <a:gd name="connsiteX8" fmla="*/ 3980892 w 5426043"/>
                <a:gd name="connsiteY8" fmla="*/ 3974428 h 5806634"/>
                <a:gd name="connsiteX9" fmla="*/ 4040105 w 5426043"/>
                <a:gd name="connsiteY9" fmla="*/ 3319391 h 5806634"/>
                <a:gd name="connsiteX10" fmla="*/ 4281760 w 5426043"/>
                <a:gd name="connsiteY10" fmla="*/ 1853260 h 5806634"/>
                <a:gd name="connsiteX11" fmla="*/ 4416873 w 5426043"/>
                <a:gd name="connsiteY11" fmla="*/ 1147576 h 5806634"/>
                <a:gd name="connsiteX12" fmla="*/ 4484533 w 5426043"/>
                <a:gd name="connsiteY12" fmla="*/ 653647 h 5806634"/>
                <a:gd name="connsiteX13" fmla="*/ 4063391 w 5426043"/>
                <a:gd name="connsiteY13" fmla="*/ 1013087 h 5806634"/>
                <a:gd name="connsiteX14" fmla="*/ 3488008 w 5426043"/>
                <a:gd name="connsiteY14" fmla="*/ 2079410 h 5806634"/>
                <a:gd name="connsiteX15" fmla="*/ 3287203 w 5426043"/>
                <a:gd name="connsiteY15" fmla="*/ 3173083 h 5806634"/>
                <a:gd name="connsiteX16" fmla="*/ 3292845 w 5426043"/>
                <a:gd name="connsiteY16" fmla="*/ 3857018 h 5806634"/>
                <a:gd name="connsiteX17" fmla="*/ 3192806 w 5426043"/>
                <a:gd name="connsiteY17" fmla="*/ 3606624 h 5806634"/>
                <a:gd name="connsiteX18" fmla="*/ 2932473 w 5426043"/>
                <a:gd name="connsiteY18" fmla="*/ 2724036 h 5806634"/>
                <a:gd name="connsiteX19" fmla="*/ 2399382 w 5426043"/>
                <a:gd name="connsiteY19" fmla="*/ 1393179 h 5806634"/>
                <a:gd name="connsiteX20" fmla="*/ 1918061 w 5426043"/>
                <a:gd name="connsiteY20" fmla="*/ 334605 h 5806634"/>
                <a:gd name="connsiteX21" fmla="*/ 1759700 w 5426043"/>
                <a:gd name="connsiteY21" fmla="*/ 46327 h 5806634"/>
                <a:gd name="connsiteX22" fmla="*/ 1504721 w 5426043"/>
                <a:gd name="connsiteY22" fmla="*/ 1179806 h 5806634"/>
                <a:gd name="connsiteX23" fmla="*/ 1919500 w 5426043"/>
                <a:gd name="connsiteY23" fmla="*/ 2508985 h 5806634"/>
                <a:gd name="connsiteX24" fmla="*/ 2511779 w 5426043"/>
                <a:gd name="connsiteY24" fmla="*/ 3676696 h 5806634"/>
                <a:gd name="connsiteX25" fmla="*/ 2507282 w 5426043"/>
                <a:gd name="connsiteY25" fmla="*/ 3842847 h 5806634"/>
                <a:gd name="connsiteX26" fmla="*/ 1259624 w 5426043"/>
                <a:gd name="connsiteY26" fmla="*/ 2329876 h 5806634"/>
                <a:gd name="connsiteX27" fmla="*/ 760003 w 5426043"/>
                <a:gd name="connsiteY27" fmla="*/ 1783121 h 5806634"/>
                <a:gd name="connsiteX28" fmla="*/ 213248 w 5426043"/>
                <a:gd name="connsiteY28" fmla="*/ 1274074 h 5806634"/>
                <a:gd name="connsiteX29" fmla="*/ 213248 w 5426043"/>
                <a:gd name="connsiteY29" fmla="*/ 1406049 h 5806634"/>
                <a:gd name="connsiteX30" fmla="*/ 694015 w 5426043"/>
                <a:gd name="connsiteY30" fmla="*/ 2744655 h 5806634"/>
                <a:gd name="connsiteX31" fmla="*/ 1253280 w 5426043"/>
                <a:gd name="connsiteY31" fmla="*/ 3774615 h 5806634"/>
                <a:gd name="connsiteX32" fmla="*/ 2015715 w 5426043"/>
                <a:gd name="connsiteY32" fmla="*/ 4415917 h 5806634"/>
                <a:gd name="connsiteX33" fmla="*/ 2631307 w 5426043"/>
                <a:gd name="connsiteY33" fmla="*/ 4738370 h 5806634"/>
                <a:gd name="connsiteX34" fmla="*/ 2175214 w 5426043"/>
                <a:gd name="connsiteY34" fmla="*/ 4769173 h 5806634"/>
                <a:gd name="connsiteX35" fmla="*/ 1502268 w 5426043"/>
                <a:gd name="connsiteY35" fmla="*/ 4555140 h 5806634"/>
                <a:gd name="connsiteX36" fmla="*/ 760003 w 5426043"/>
                <a:gd name="connsiteY36" fmla="*/ 3951286 h 5806634"/>
                <a:gd name="connsiteX37" fmla="*/ 260382 w 5426043"/>
                <a:gd name="connsiteY37" fmla="*/ 3055740 h 5806634"/>
                <a:gd name="connsiteX38" fmla="*/ 5859 w 5426043"/>
                <a:gd name="connsiteY38" fmla="*/ 2688094 h 5806634"/>
                <a:gd name="connsiteX39" fmla="*/ 109554 w 5426043"/>
                <a:gd name="connsiteY39" fmla="*/ 3281983 h 5806634"/>
                <a:gd name="connsiteX40" fmla="*/ 420638 w 5426043"/>
                <a:gd name="connsiteY40" fmla="*/ 4686577 h 5806634"/>
                <a:gd name="connsiteX41" fmla="*/ 967661 w 5426043"/>
                <a:gd name="connsiteY41" fmla="*/ 5270028 h 5806634"/>
                <a:gd name="connsiteX42" fmla="*/ 1523574 w 5426043"/>
                <a:gd name="connsiteY42" fmla="*/ 5525562 h 5806634"/>
                <a:gd name="connsiteX43" fmla="*/ 2471273 w 5426043"/>
                <a:gd name="connsiteY43" fmla="*/ 5605714 h 5806634"/>
                <a:gd name="connsiteX44" fmla="*/ 3242901 w 5426043"/>
                <a:gd name="connsiteY44" fmla="*/ 5427626 h 5806634"/>
                <a:gd name="connsiteX45" fmla="*/ 3409946 w 5426043"/>
                <a:gd name="connsiteY45" fmla="*/ 5523928 h 5806634"/>
                <a:gd name="connsiteX46" fmla="*/ 3504890 w 5426043"/>
                <a:gd name="connsiteY46" fmla="*/ 5806634 h 5806634"/>
                <a:gd name="connsiteX0" fmla="*/ 4361304 w 5426043"/>
                <a:gd name="connsiteY0" fmla="*/ 5609304 h 5806634"/>
                <a:gd name="connsiteX1" fmla="*/ 4231131 w 5426043"/>
                <a:gd name="connsiteY1" fmla="*/ 5215361 h 5806634"/>
                <a:gd name="connsiteX2" fmla="*/ 4286673 w 5426043"/>
                <a:gd name="connsiteY2" fmla="*/ 4899675 h 5806634"/>
                <a:gd name="connsiteX3" fmla="*/ 4689326 w 5426043"/>
                <a:gd name="connsiteY3" fmla="*/ 4520699 h 5806634"/>
                <a:gd name="connsiteX4" fmla="*/ 5058626 w 5426043"/>
                <a:gd name="connsiteY4" fmla="*/ 3564787 h 5806634"/>
                <a:gd name="connsiteX5" fmla="*/ 5416844 w 5426043"/>
                <a:gd name="connsiteY5" fmla="*/ 2499558 h 5806634"/>
                <a:gd name="connsiteX6" fmla="*/ 5253752 w 5426043"/>
                <a:gd name="connsiteY6" fmla="*/ 2511758 h 5806634"/>
                <a:gd name="connsiteX7" fmla="*/ 4564500 w 5426043"/>
                <a:gd name="connsiteY7" fmla="*/ 3073666 h 5806634"/>
                <a:gd name="connsiteX8" fmla="*/ 3980892 w 5426043"/>
                <a:gd name="connsiteY8" fmla="*/ 3974428 h 5806634"/>
                <a:gd name="connsiteX9" fmla="*/ 4040105 w 5426043"/>
                <a:gd name="connsiteY9" fmla="*/ 3319391 h 5806634"/>
                <a:gd name="connsiteX10" fmla="*/ 4281760 w 5426043"/>
                <a:gd name="connsiteY10" fmla="*/ 1853260 h 5806634"/>
                <a:gd name="connsiteX11" fmla="*/ 4416873 w 5426043"/>
                <a:gd name="connsiteY11" fmla="*/ 1147576 h 5806634"/>
                <a:gd name="connsiteX12" fmla="*/ 4484533 w 5426043"/>
                <a:gd name="connsiteY12" fmla="*/ 653647 h 5806634"/>
                <a:gd name="connsiteX13" fmla="*/ 4063391 w 5426043"/>
                <a:gd name="connsiteY13" fmla="*/ 1013087 h 5806634"/>
                <a:gd name="connsiteX14" fmla="*/ 3488008 w 5426043"/>
                <a:gd name="connsiteY14" fmla="*/ 2079410 h 5806634"/>
                <a:gd name="connsiteX15" fmla="*/ 3287203 w 5426043"/>
                <a:gd name="connsiteY15" fmla="*/ 3173083 h 5806634"/>
                <a:gd name="connsiteX16" fmla="*/ 3292845 w 5426043"/>
                <a:gd name="connsiteY16" fmla="*/ 3857018 h 5806634"/>
                <a:gd name="connsiteX17" fmla="*/ 3192806 w 5426043"/>
                <a:gd name="connsiteY17" fmla="*/ 3606624 h 5806634"/>
                <a:gd name="connsiteX18" fmla="*/ 2932473 w 5426043"/>
                <a:gd name="connsiteY18" fmla="*/ 2724036 h 5806634"/>
                <a:gd name="connsiteX19" fmla="*/ 2399382 w 5426043"/>
                <a:gd name="connsiteY19" fmla="*/ 1393179 h 5806634"/>
                <a:gd name="connsiteX20" fmla="*/ 1918061 w 5426043"/>
                <a:gd name="connsiteY20" fmla="*/ 334605 h 5806634"/>
                <a:gd name="connsiteX21" fmla="*/ 1759700 w 5426043"/>
                <a:gd name="connsiteY21" fmla="*/ 46327 h 5806634"/>
                <a:gd name="connsiteX22" fmla="*/ 1504721 w 5426043"/>
                <a:gd name="connsiteY22" fmla="*/ 1179806 h 5806634"/>
                <a:gd name="connsiteX23" fmla="*/ 1919500 w 5426043"/>
                <a:gd name="connsiteY23" fmla="*/ 2508985 h 5806634"/>
                <a:gd name="connsiteX24" fmla="*/ 2511779 w 5426043"/>
                <a:gd name="connsiteY24" fmla="*/ 3676696 h 5806634"/>
                <a:gd name="connsiteX25" fmla="*/ 2507282 w 5426043"/>
                <a:gd name="connsiteY25" fmla="*/ 3842847 h 5806634"/>
                <a:gd name="connsiteX26" fmla="*/ 1259624 w 5426043"/>
                <a:gd name="connsiteY26" fmla="*/ 2329876 h 5806634"/>
                <a:gd name="connsiteX27" fmla="*/ 760003 w 5426043"/>
                <a:gd name="connsiteY27" fmla="*/ 1783121 h 5806634"/>
                <a:gd name="connsiteX28" fmla="*/ 213248 w 5426043"/>
                <a:gd name="connsiteY28" fmla="*/ 1274074 h 5806634"/>
                <a:gd name="connsiteX29" fmla="*/ 213248 w 5426043"/>
                <a:gd name="connsiteY29" fmla="*/ 1406049 h 5806634"/>
                <a:gd name="connsiteX30" fmla="*/ 694015 w 5426043"/>
                <a:gd name="connsiteY30" fmla="*/ 2744655 h 5806634"/>
                <a:gd name="connsiteX31" fmla="*/ 1253280 w 5426043"/>
                <a:gd name="connsiteY31" fmla="*/ 3774615 h 5806634"/>
                <a:gd name="connsiteX32" fmla="*/ 2015715 w 5426043"/>
                <a:gd name="connsiteY32" fmla="*/ 4415917 h 5806634"/>
                <a:gd name="connsiteX33" fmla="*/ 2631307 w 5426043"/>
                <a:gd name="connsiteY33" fmla="*/ 4738370 h 5806634"/>
                <a:gd name="connsiteX34" fmla="*/ 2175214 w 5426043"/>
                <a:gd name="connsiteY34" fmla="*/ 4769173 h 5806634"/>
                <a:gd name="connsiteX35" fmla="*/ 1502268 w 5426043"/>
                <a:gd name="connsiteY35" fmla="*/ 4555140 h 5806634"/>
                <a:gd name="connsiteX36" fmla="*/ 760003 w 5426043"/>
                <a:gd name="connsiteY36" fmla="*/ 3951286 h 5806634"/>
                <a:gd name="connsiteX37" fmla="*/ 260382 w 5426043"/>
                <a:gd name="connsiteY37" fmla="*/ 3055740 h 5806634"/>
                <a:gd name="connsiteX38" fmla="*/ 5859 w 5426043"/>
                <a:gd name="connsiteY38" fmla="*/ 2688094 h 5806634"/>
                <a:gd name="connsiteX39" fmla="*/ 109554 w 5426043"/>
                <a:gd name="connsiteY39" fmla="*/ 3281983 h 5806634"/>
                <a:gd name="connsiteX40" fmla="*/ 420638 w 5426043"/>
                <a:gd name="connsiteY40" fmla="*/ 4686577 h 5806634"/>
                <a:gd name="connsiteX41" fmla="*/ 967661 w 5426043"/>
                <a:gd name="connsiteY41" fmla="*/ 5270028 h 5806634"/>
                <a:gd name="connsiteX42" fmla="*/ 1523574 w 5426043"/>
                <a:gd name="connsiteY42" fmla="*/ 5525562 h 5806634"/>
                <a:gd name="connsiteX43" fmla="*/ 2471273 w 5426043"/>
                <a:gd name="connsiteY43" fmla="*/ 5605714 h 5806634"/>
                <a:gd name="connsiteX44" fmla="*/ 3242901 w 5426043"/>
                <a:gd name="connsiteY44" fmla="*/ 5427626 h 5806634"/>
                <a:gd name="connsiteX45" fmla="*/ 3409946 w 5426043"/>
                <a:gd name="connsiteY45" fmla="*/ 5523928 h 5806634"/>
                <a:gd name="connsiteX46" fmla="*/ 3504890 w 5426043"/>
                <a:gd name="connsiteY46" fmla="*/ 5806634 h 5806634"/>
                <a:gd name="connsiteX0" fmla="*/ 4361304 w 5426043"/>
                <a:gd name="connsiteY0" fmla="*/ 5609304 h 5806634"/>
                <a:gd name="connsiteX1" fmla="*/ 4231131 w 5426043"/>
                <a:gd name="connsiteY1" fmla="*/ 5215361 h 5806634"/>
                <a:gd name="connsiteX2" fmla="*/ 4286673 w 5426043"/>
                <a:gd name="connsiteY2" fmla="*/ 4899675 h 5806634"/>
                <a:gd name="connsiteX3" fmla="*/ 4689326 w 5426043"/>
                <a:gd name="connsiteY3" fmla="*/ 4520699 h 5806634"/>
                <a:gd name="connsiteX4" fmla="*/ 5058626 w 5426043"/>
                <a:gd name="connsiteY4" fmla="*/ 3564787 h 5806634"/>
                <a:gd name="connsiteX5" fmla="*/ 5416844 w 5426043"/>
                <a:gd name="connsiteY5" fmla="*/ 2499558 h 5806634"/>
                <a:gd name="connsiteX6" fmla="*/ 5253752 w 5426043"/>
                <a:gd name="connsiteY6" fmla="*/ 2511758 h 5806634"/>
                <a:gd name="connsiteX7" fmla="*/ 4564500 w 5426043"/>
                <a:gd name="connsiteY7" fmla="*/ 3073666 h 5806634"/>
                <a:gd name="connsiteX8" fmla="*/ 3980892 w 5426043"/>
                <a:gd name="connsiteY8" fmla="*/ 3974428 h 5806634"/>
                <a:gd name="connsiteX9" fmla="*/ 4040105 w 5426043"/>
                <a:gd name="connsiteY9" fmla="*/ 3319391 h 5806634"/>
                <a:gd name="connsiteX10" fmla="*/ 4281760 w 5426043"/>
                <a:gd name="connsiteY10" fmla="*/ 1853260 h 5806634"/>
                <a:gd name="connsiteX11" fmla="*/ 4416873 w 5426043"/>
                <a:gd name="connsiteY11" fmla="*/ 1147576 h 5806634"/>
                <a:gd name="connsiteX12" fmla="*/ 4484533 w 5426043"/>
                <a:gd name="connsiteY12" fmla="*/ 653647 h 5806634"/>
                <a:gd name="connsiteX13" fmla="*/ 4063391 w 5426043"/>
                <a:gd name="connsiteY13" fmla="*/ 1013087 h 5806634"/>
                <a:gd name="connsiteX14" fmla="*/ 3488008 w 5426043"/>
                <a:gd name="connsiteY14" fmla="*/ 2079410 h 5806634"/>
                <a:gd name="connsiteX15" fmla="*/ 3287203 w 5426043"/>
                <a:gd name="connsiteY15" fmla="*/ 3173083 h 5806634"/>
                <a:gd name="connsiteX16" fmla="*/ 3292845 w 5426043"/>
                <a:gd name="connsiteY16" fmla="*/ 3857018 h 5806634"/>
                <a:gd name="connsiteX17" fmla="*/ 3192806 w 5426043"/>
                <a:gd name="connsiteY17" fmla="*/ 3606624 h 5806634"/>
                <a:gd name="connsiteX18" fmla="*/ 2932473 w 5426043"/>
                <a:gd name="connsiteY18" fmla="*/ 2724036 h 5806634"/>
                <a:gd name="connsiteX19" fmla="*/ 2399382 w 5426043"/>
                <a:gd name="connsiteY19" fmla="*/ 1393179 h 5806634"/>
                <a:gd name="connsiteX20" fmla="*/ 1918061 w 5426043"/>
                <a:gd name="connsiteY20" fmla="*/ 334605 h 5806634"/>
                <a:gd name="connsiteX21" fmla="*/ 1759700 w 5426043"/>
                <a:gd name="connsiteY21" fmla="*/ 46327 h 5806634"/>
                <a:gd name="connsiteX22" fmla="*/ 1504721 w 5426043"/>
                <a:gd name="connsiteY22" fmla="*/ 1179806 h 5806634"/>
                <a:gd name="connsiteX23" fmla="*/ 1919500 w 5426043"/>
                <a:gd name="connsiteY23" fmla="*/ 2508985 h 5806634"/>
                <a:gd name="connsiteX24" fmla="*/ 2511779 w 5426043"/>
                <a:gd name="connsiteY24" fmla="*/ 3676696 h 5806634"/>
                <a:gd name="connsiteX25" fmla="*/ 2507282 w 5426043"/>
                <a:gd name="connsiteY25" fmla="*/ 3842847 h 5806634"/>
                <a:gd name="connsiteX26" fmla="*/ 1259624 w 5426043"/>
                <a:gd name="connsiteY26" fmla="*/ 2329876 h 5806634"/>
                <a:gd name="connsiteX27" fmla="*/ 760003 w 5426043"/>
                <a:gd name="connsiteY27" fmla="*/ 1783121 h 5806634"/>
                <a:gd name="connsiteX28" fmla="*/ 213248 w 5426043"/>
                <a:gd name="connsiteY28" fmla="*/ 1274074 h 5806634"/>
                <a:gd name="connsiteX29" fmla="*/ 213248 w 5426043"/>
                <a:gd name="connsiteY29" fmla="*/ 1406049 h 5806634"/>
                <a:gd name="connsiteX30" fmla="*/ 694015 w 5426043"/>
                <a:gd name="connsiteY30" fmla="*/ 2744655 h 5806634"/>
                <a:gd name="connsiteX31" fmla="*/ 1253280 w 5426043"/>
                <a:gd name="connsiteY31" fmla="*/ 3774615 h 5806634"/>
                <a:gd name="connsiteX32" fmla="*/ 2015715 w 5426043"/>
                <a:gd name="connsiteY32" fmla="*/ 4415917 h 5806634"/>
                <a:gd name="connsiteX33" fmla="*/ 2631307 w 5426043"/>
                <a:gd name="connsiteY33" fmla="*/ 4738370 h 5806634"/>
                <a:gd name="connsiteX34" fmla="*/ 2175214 w 5426043"/>
                <a:gd name="connsiteY34" fmla="*/ 4769173 h 5806634"/>
                <a:gd name="connsiteX35" fmla="*/ 1502268 w 5426043"/>
                <a:gd name="connsiteY35" fmla="*/ 4555140 h 5806634"/>
                <a:gd name="connsiteX36" fmla="*/ 760003 w 5426043"/>
                <a:gd name="connsiteY36" fmla="*/ 3951286 h 5806634"/>
                <a:gd name="connsiteX37" fmla="*/ 260382 w 5426043"/>
                <a:gd name="connsiteY37" fmla="*/ 3055740 h 5806634"/>
                <a:gd name="connsiteX38" fmla="*/ 5859 w 5426043"/>
                <a:gd name="connsiteY38" fmla="*/ 2688094 h 5806634"/>
                <a:gd name="connsiteX39" fmla="*/ 109554 w 5426043"/>
                <a:gd name="connsiteY39" fmla="*/ 3281983 h 5806634"/>
                <a:gd name="connsiteX40" fmla="*/ 420638 w 5426043"/>
                <a:gd name="connsiteY40" fmla="*/ 4686577 h 5806634"/>
                <a:gd name="connsiteX41" fmla="*/ 967661 w 5426043"/>
                <a:gd name="connsiteY41" fmla="*/ 5270028 h 5806634"/>
                <a:gd name="connsiteX42" fmla="*/ 1523574 w 5426043"/>
                <a:gd name="connsiteY42" fmla="*/ 5525562 h 5806634"/>
                <a:gd name="connsiteX43" fmla="*/ 2471273 w 5426043"/>
                <a:gd name="connsiteY43" fmla="*/ 5605714 h 5806634"/>
                <a:gd name="connsiteX44" fmla="*/ 3242901 w 5426043"/>
                <a:gd name="connsiteY44" fmla="*/ 5427626 h 5806634"/>
                <a:gd name="connsiteX45" fmla="*/ 3409946 w 5426043"/>
                <a:gd name="connsiteY45" fmla="*/ 5523928 h 5806634"/>
                <a:gd name="connsiteX46" fmla="*/ 3504890 w 5426043"/>
                <a:gd name="connsiteY46" fmla="*/ 5806634 h 5806634"/>
                <a:gd name="connsiteX0" fmla="*/ 4361304 w 5426043"/>
                <a:gd name="connsiteY0" fmla="*/ 5609304 h 5820250"/>
                <a:gd name="connsiteX1" fmla="*/ 4231131 w 5426043"/>
                <a:gd name="connsiteY1" fmla="*/ 5215361 h 5820250"/>
                <a:gd name="connsiteX2" fmla="*/ 4286673 w 5426043"/>
                <a:gd name="connsiteY2" fmla="*/ 4899675 h 5820250"/>
                <a:gd name="connsiteX3" fmla="*/ 4689326 w 5426043"/>
                <a:gd name="connsiteY3" fmla="*/ 4520699 h 5820250"/>
                <a:gd name="connsiteX4" fmla="*/ 5058626 w 5426043"/>
                <a:gd name="connsiteY4" fmla="*/ 3564787 h 5820250"/>
                <a:gd name="connsiteX5" fmla="*/ 5416844 w 5426043"/>
                <a:gd name="connsiteY5" fmla="*/ 2499558 h 5820250"/>
                <a:gd name="connsiteX6" fmla="*/ 5253752 w 5426043"/>
                <a:gd name="connsiteY6" fmla="*/ 2511758 h 5820250"/>
                <a:gd name="connsiteX7" fmla="*/ 4564500 w 5426043"/>
                <a:gd name="connsiteY7" fmla="*/ 3073666 h 5820250"/>
                <a:gd name="connsiteX8" fmla="*/ 3980892 w 5426043"/>
                <a:gd name="connsiteY8" fmla="*/ 3974428 h 5820250"/>
                <a:gd name="connsiteX9" fmla="*/ 4040105 w 5426043"/>
                <a:gd name="connsiteY9" fmla="*/ 3319391 h 5820250"/>
                <a:gd name="connsiteX10" fmla="*/ 4281760 w 5426043"/>
                <a:gd name="connsiteY10" fmla="*/ 1853260 h 5820250"/>
                <a:gd name="connsiteX11" fmla="*/ 4416873 w 5426043"/>
                <a:gd name="connsiteY11" fmla="*/ 1147576 h 5820250"/>
                <a:gd name="connsiteX12" fmla="*/ 4484533 w 5426043"/>
                <a:gd name="connsiteY12" fmla="*/ 653647 h 5820250"/>
                <a:gd name="connsiteX13" fmla="*/ 4063391 w 5426043"/>
                <a:gd name="connsiteY13" fmla="*/ 1013087 h 5820250"/>
                <a:gd name="connsiteX14" fmla="*/ 3488008 w 5426043"/>
                <a:gd name="connsiteY14" fmla="*/ 2079410 h 5820250"/>
                <a:gd name="connsiteX15" fmla="*/ 3287203 w 5426043"/>
                <a:gd name="connsiteY15" fmla="*/ 3173083 h 5820250"/>
                <a:gd name="connsiteX16" fmla="*/ 3292845 w 5426043"/>
                <a:gd name="connsiteY16" fmla="*/ 3857018 h 5820250"/>
                <a:gd name="connsiteX17" fmla="*/ 3192806 w 5426043"/>
                <a:gd name="connsiteY17" fmla="*/ 3606624 h 5820250"/>
                <a:gd name="connsiteX18" fmla="*/ 2932473 w 5426043"/>
                <a:gd name="connsiteY18" fmla="*/ 2724036 h 5820250"/>
                <a:gd name="connsiteX19" fmla="*/ 2399382 w 5426043"/>
                <a:gd name="connsiteY19" fmla="*/ 1393179 h 5820250"/>
                <a:gd name="connsiteX20" fmla="*/ 1918061 w 5426043"/>
                <a:gd name="connsiteY20" fmla="*/ 334605 h 5820250"/>
                <a:gd name="connsiteX21" fmla="*/ 1759700 w 5426043"/>
                <a:gd name="connsiteY21" fmla="*/ 46327 h 5820250"/>
                <a:gd name="connsiteX22" fmla="*/ 1504721 w 5426043"/>
                <a:gd name="connsiteY22" fmla="*/ 1179806 h 5820250"/>
                <a:gd name="connsiteX23" fmla="*/ 1919500 w 5426043"/>
                <a:gd name="connsiteY23" fmla="*/ 2508985 h 5820250"/>
                <a:gd name="connsiteX24" fmla="*/ 2511779 w 5426043"/>
                <a:gd name="connsiteY24" fmla="*/ 3676696 h 5820250"/>
                <a:gd name="connsiteX25" fmla="*/ 2507282 w 5426043"/>
                <a:gd name="connsiteY25" fmla="*/ 3842847 h 5820250"/>
                <a:gd name="connsiteX26" fmla="*/ 1259624 w 5426043"/>
                <a:gd name="connsiteY26" fmla="*/ 2329876 h 5820250"/>
                <a:gd name="connsiteX27" fmla="*/ 760003 w 5426043"/>
                <a:gd name="connsiteY27" fmla="*/ 1783121 h 5820250"/>
                <a:gd name="connsiteX28" fmla="*/ 213248 w 5426043"/>
                <a:gd name="connsiteY28" fmla="*/ 1274074 h 5820250"/>
                <a:gd name="connsiteX29" fmla="*/ 213248 w 5426043"/>
                <a:gd name="connsiteY29" fmla="*/ 1406049 h 5820250"/>
                <a:gd name="connsiteX30" fmla="*/ 694015 w 5426043"/>
                <a:gd name="connsiteY30" fmla="*/ 2744655 h 5820250"/>
                <a:gd name="connsiteX31" fmla="*/ 1253280 w 5426043"/>
                <a:gd name="connsiteY31" fmla="*/ 3774615 h 5820250"/>
                <a:gd name="connsiteX32" fmla="*/ 2015715 w 5426043"/>
                <a:gd name="connsiteY32" fmla="*/ 4415917 h 5820250"/>
                <a:gd name="connsiteX33" fmla="*/ 2631307 w 5426043"/>
                <a:gd name="connsiteY33" fmla="*/ 4738370 h 5820250"/>
                <a:gd name="connsiteX34" fmla="*/ 2175214 w 5426043"/>
                <a:gd name="connsiteY34" fmla="*/ 4769173 h 5820250"/>
                <a:gd name="connsiteX35" fmla="*/ 1502268 w 5426043"/>
                <a:gd name="connsiteY35" fmla="*/ 4555140 h 5820250"/>
                <a:gd name="connsiteX36" fmla="*/ 760003 w 5426043"/>
                <a:gd name="connsiteY36" fmla="*/ 3951286 h 5820250"/>
                <a:gd name="connsiteX37" fmla="*/ 260382 w 5426043"/>
                <a:gd name="connsiteY37" fmla="*/ 3055740 h 5820250"/>
                <a:gd name="connsiteX38" fmla="*/ 5859 w 5426043"/>
                <a:gd name="connsiteY38" fmla="*/ 2688094 h 5820250"/>
                <a:gd name="connsiteX39" fmla="*/ 109554 w 5426043"/>
                <a:gd name="connsiteY39" fmla="*/ 3281983 h 5820250"/>
                <a:gd name="connsiteX40" fmla="*/ 420638 w 5426043"/>
                <a:gd name="connsiteY40" fmla="*/ 4686577 h 5820250"/>
                <a:gd name="connsiteX41" fmla="*/ 967661 w 5426043"/>
                <a:gd name="connsiteY41" fmla="*/ 5270028 h 5820250"/>
                <a:gd name="connsiteX42" fmla="*/ 1523574 w 5426043"/>
                <a:gd name="connsiteY42" fmla="*/ 5525562 h 5820250"/>
                <a:gd name="connsiteX43" fmla="*/ 2471273 w 5426043"/>
                <a:gd name="connsiteY43" fmla="*/ 5605714 h 5820250"/>
                <a:gd name="connsiteX44" fmla="*/ 3242901 w 5426043"/>
                <a:gd name="connsiteY44" fmla="*/ 5427626 h 5820250"/>
                <a:gd name="connsiteX45" fmla="*/ 3409946 w 5426043"/>
                <a:gd name="connsiteY45" fmla="*/ 5523928 h 5820250"/>
                <a:gd name="connsiteX46" fmla="*/ 3455462 w 5426043"/>
                <a:gd name="connsiteY46" fmla="*/ 5820249 h 5820250"/>
                <a:gd name="connsiteX0" fmla="*/ 4361304 w 5426043"/>
                <a:gd name="connsiteY0" fmla="*/ 5609304 h 5820250"/>
                <a:gd name="connsiteX1" fmla="*/ 4231131 w 5426043"/>
                <a:gd name="connsiteY1" fmla="*/ 5215361 h 5820250"/>
                <a:gd name="connsiteX2" fmla="*/ 4286673 w 5426043"/>
                <a:gd name="connsiteY2" fmla="*/ 4899675 h 5820250"/>
                <a:gd name="connsiteX3" fmla="*/ 4689326 w 5426043"/>
                <a:gd name="connsiteY3" fmla="*/ 4520699 h 5820250"/>
                <a:gd name="connsiteX4" fmla="*/ 5058626 w 5426043"/>
                <a:gd name="connsiteY4" fmla="*/ 3564787 h 5820250"/>
                <a:gd name="connsiteX5" fmla="*/ 5416844 w 5426043"/>
                <a:gd name="connsiteY5" fmla="*/ 2499558 h 5820250"/>
                <a:gd name="connsiteX6" fmla="*/ 5253752 w 5426043"/>
                <a:gd name="connsiteY6" fmla="*/ 2511758 h 5820250"/>
                <a:gd name="connsiteX7" fmla="*/ 4564500 w 5426043"/>
                <a:gd name="connsiteY7" fmla="*/ 3073666 h 5820250"/>
                <a:gd name="connsiteX8" fmla="*/ 3980892 w 5426043"/>
                <a:gd name="connsiteY8" fmla="*/ 3974428 h 5820250"/>
                <a:gd name="connsiteX9" fmla="*/ 4040105 w 5426043"/>
                <a:gd name="connsiteY9" fmla="*/ 3319391 h 5820250"/>
                <a:gd name="connsiteX10" fmla="*/ 4281760 w 5426043"/>
                <a:gd name="connsiteY10" fmla="*/ 1853260 h 5820250"/>
                <a:gd name="connsiteX11" fmla="*/ 4416873 w 5426043"/>
                <a:gd name="connsiteY11" fmla="*/ 1147576 h 5820250"/>
                <a:gd name="connsiteX12" fmla="*/ 4484533 w 5426043"/>
                <a:gd name="connsiteY12" fmla="*/ 653647 h 5820250"/>
                <a:gd name="connsiteX13" fmla="*/ 4063391 w 5426043"/>
                <a:gd name="connsiteY13" fmla="*/ 1013087 h 5820250"/>
                <a:gd name="connsiteX14" fmla="*/ 3488008 w 5426043"/>
                <a:gd name="connsiteY14" fmla="*/ 2079410 h 5820250"/>
                <a:gd name="connsiteX15" fmla="*/ 3287203 w 5426043"/>
                <a:gd name="connsiteY15" fmla="*/ 3173083 h 5820250"/>
                <a:gd name="connsiteX16" fmla="*/ 3292845 w 5426043"/>
                <a:gd name="connsiteY16" fmla="*/ 3857018 h 5820250"/>
                <a:gd name="connsiteX17" fmla="*/ 3192806 w 5426043"/>
                <a:gd name="connsiteY17" fmla="*/ 3606624 h 5820250"/>
                <a:gd name="connsiteX18" fmla="*/ 2932473 w 5426043"/>
                <a:gd name="connsiteY18" fmla="*/ 2724036 h 5820250"/>
                <a:gd name="connsiteX19" fmla="*/ 2399382 w 5426043"/>
                <a:gd name="connsiteY19" fmla="*/ 1393179 h 5820250"/>
                <a:gd name="connsiteX20" fmla="*/ 1918061 w 5426043"/>
                <a:gd name="connsiteY20" fmla="*/ 334605 h 5820250"/>
                <a:gd name="connsiteX21" fmla="*/ 1759700 w 5426043"/>
                <a:gd name="connsiteY21" fmla="*/ 46327 h 5820250"/>
                <a:gd name="connsiteX22" fmla="*/ 1504721 w 5426043"/>
                <a:gd name="connsiteY22" fmla="*/ 1179806 h 5820250"/>
                <a:gd name="connsiteX23" fmla="*/ 1919500 w 5426043"/>
                <a:gd name="connsiteY23" fmla="*/ 2508985 h 5820250"/>
                <a:gd name="connsiteX24" fmla="*/ 2511779 w 5426043"/>
                <a:gd name="connsiteY24" fmla="*/ 3676696 h 5820250"/>
                <a:gd name="connsiteX25" fmla="*/ 2507282 w 5426043"/>
                <a:gd name="connsiteY25" fmla="*/ 3842847 h 5820250"/>
                <a:gd name="connsiteX26" fmla="*/ 1259624 w 5426043"/>
                <a:gd name="connsiteY26" fmla="*/ 2329876 h 5820250"/>
                <a:gd name="connsiteX27" fmla="*/ 760003 w 5426043"/>
                <a:gd name="connsiteY27" fmla="*/ 1783121 h 5820250"/>
                <a:gd name="connsiteX28" fmla="*/ 213248 w 5426043"/>
                <a:gd name="connsiteY28" fmla="*/ 1274074 h 5820250"/>
                <a:gd name="connsiteX29" fmla="*/ 213248 w 5426043"/>
                <a:gd name="connsiteY29" fmla="*/ 1406049 h 5820250"/>
                <a:gd name="connsiteX30" fmla="*/ 694015 w 5426043"/>
                <a:gd name="connsiteY30" fmla="*/ 2744655 h 5820250"/>
                <a:gd name="connsiteX31" fmla="*/ 1253280 w 5426043"/>
                <a:gd name="connsiteY31" fmla="*/ 3774615 h 5820250"/>
                <a:gd name="connsiteX32" fmla="*/ 2015715 w 5426043"/>
                <a:gd name="connsiteY32" fmla="*/ 4415917 h 5820250"/>
                <a:gd name="connsiteX33" fmla="*/ 2631307 w 5426043"/>
                <a:gd name="connsiteY33" fmla="*/ 4738370 h 5820250"/>
                <a:gd name="connsiteX34" fmla="*/ 2175214 w 5426043"/>
                <a:gd name="connsiteY34" fmla="*/ 4769173 h 5820250"/>
                <a:gd name="connsiteX35" fmla="*/ 1502268 w 5426043"/>
                <a:gd name="connsiteY35" fmla="*/ 4555140 h 5820250"/>
                <a:gd name="connsiteX36" fmla="*/ 760003 w 5426043"/>
                <a:gd name="connsiteY36" fmla="*/ 3951286 h 5820250"/>
                <a:gd name="connsiteX37" fmla="*/ 260382 w 5426043"/>
                <a:gd name="connsiteY37" fmla="*/ 3055740 h 5820250"/>
                <a:gd name="connsiteX38" fmla="*/ 5859 w 5426043"/>
                <a:gd name="connsiteY38" fmla="*/ 2688094 h 5820250"/>
                <a:gd name="connsiteX39" fmla="*/ 109554 w 5426043"/>
                <a:gd name="connsiteY39" fmla="*/ 3281983 h 5820250"/>
                <a:gd name="connsiteX40" fmla="*/ 420638 w 5426043"/>
                <a:gd name="connsiteY40" fmla="*/ 4686577 h 5820250"/>
                <a:gd name="connsiteX41" fmla="*/ 967661 w 5426043"/>
                <a:gd name="connsiteY41" fmla="*/ 5270028 h 5820250"/>
                <a:gd name="connsiteX42" fmla="*/ 1523574 w 5426043"/>
                <a:gd name="connsiteY42" fmla="*/ 5525562 h 5820250"/>
                <a:gd name="connsiteX43" fmla="*/ 2471273 w 5426043"/>
                <a:gd name="connsiteY43" fmla="*/ 5605714 h 5820250"/>
                <a:gd name="connsiteX44" fmla="*/ 3242901 w 5426043"/>
                <a:gd name="connsiteY44" fmla="*/ 5427626 h 5820250"/>
                <a:gd name="connsiteX45" fmla="*/ 3409946 w 5426043"/>
                <a:gd name="connsiteY45" fmla="*/ 5523928 h 5820250"/>
                <a:gd name="connsiteX46" fmla="*/ 3455462 w 5426043"/>
                <a:gd name="connsiteY46" fmla="*/ 5820249 h 5820250"/>
                <a:gd name="connsiteX0" fmla="*/ 4361304 w 5426043"/>
                <a:gd name="connsiteY0" fmla="*/ 5609304 h 5820250"/>
                <a:gd name="connsiteX1" fmla="*/ 4231131 w 5426043"/>
                <a:gd name="connsiteY1" fmla="*/ 5215361 h 5820250"/>
                <a:gd name="connsiteX2" fmla="*/ 4340194 w 5426043"/>
                <a:gd name="connsiteY2" fmla="*/ 4947008 h 5820250"/>
                <a:gd name="connsiteX3" fmla="*/ 4689326 w 5426043"/>
                <a:gd name="connsiteY3" fmla="*/ 4520699 h 5820250"/>
                <a:gd name="connsiteX4" fmla="*/ 5058626 w 5426043"/>
                <a:gd name="connsiteY4" fmla="*/ 3564787 h 5820250"/>
                <a:gd name="connsiteX5" fmla="*/ 5416844 w 5426043"/>
                <a:gd name="connsiteY5" fmla="*/ 2499558 h 5820250"/>
                <a:gd name="connsiteX6" fmla="*/ 5253752 w 5426043"/>
                <a:gd name="connsiteY6" fmla="*/ 2511758 h 5820250"/>
                <a:gd name="connsiteX7" fmla="*/ 4564500 w 5426043"/>
                <a:gd name="connsiteY7" fmla="*/ 3073666 h 5820250"/>
                <a:gd name="connsiteX8" fmla="*/ 3980892 w 5426043"/>
                <a:gd name="connsiteY8" fmla="*/ 3974428 h 5820250"/>
                <a:gd name="connsiteX9" fmla="*/ 4040105 w 5426043"/>
                <a:gd name="connsiteY9" fmla="*/ 3319391 h 5820250"/>
                <a:gd name="connsiteX10" fmla="*/ 4281760 w 5426043"/>
                <a:gd name="connsiteY10" fmla="*/ 1853260 h 5820250"/>
                <a:gd name="connsiteX11" fmla="*/ 4416873 w 5426043"/>
                <a:gd name="connsiteY11" fmla="*/ 1147576 h 5820250"/>
                <a:gd name="connsiteX12" fmla="*/ 4484533 w 5426043"/>
                <a:gd name="connsiteY12" fmla="*/ 653647 h 5820250"/>
                <a:gd name="connsiteX13" fmla="*/ 4063391 w 5426043"/>
                <a:gd name="connsiteY13" fmla="*/ 1013087 h 5820250"/>
                <a:gd name="connsiteX14" fmla="*/ 3488008 w 5426043"/>
                <a:gd name="connsiteY14" fmla="*/ 2079410 h 5820250"/>
                <a:gd name="connsiteX15" fmla="*/ 3287203 w 5426043"/>
                <a:gd name="connsiteY15" fmla="*/ 3173083 h 5820250"/>
                <a:gd name="connsiteX16" fmla="*/ 3292845 w 5426043"/>
                <a:gd name="connsiteY16" fmla="*/ 3857018 h 5820250"/>
                <a:gd name="connsiteX17" fmla="*/ 3192806 w 5426043"/>
                <a:gd name="connsiteY17" fmla="*/ 3606624 h 5820250"/>
                <a:gd name="connsiteX18" fmla="*/ 2932473 w 5426043"/>
                <a:gd name="connsiteY18" fmla="*/ 2724036 h 5820250"/>
                <a:gd name="connsiteX19" fmla="*/ 2399382 w 5426043"/>
                <a:gd name="connsiteY19" fmla="*/ 1393179 h 5820250"/>
                <a:gd name="connsiteX20" fmla="*/ 1918061 w 5426043"/>
                <a:gd name="connsiteY20" fmla="*/ 334605 h 5820250"/>
                <a:gd name="connsiteX21" fmla="*/ 1759700 w 5426043"/>
                <a:gd name="connsiteY21" fmla="*/ 46327 h 5820250"/>
                <a:gd name="connsiteX22" fmla="*/ 1504721 w 5426043"/>
                <a:gd name="connsiteY22" fmla="*/ 1179806 h 5820250"/>
                <a:gd name="connsiteX23" fmla="*/ 1919500 w 5426043"/>
                <a:gd name="connsiteY23" fmla="*/ 2508985 h 5820250"/>
                <a:gd name="connsiteX24" fmla="*/ 2511779 w 5426043"/>
                <a:gd name="connsiteY24" fmla="*/ 3676696 h 5820250"/>
                <a:gd name="connsiteX25" fmla="*/ 2507282 w 5426043"/>
                <a:gd name="connsiteY25" fmla="*/ 3842847 h 5820250"/>
                <a:gd name="connsiteX26" fmla="*/ 1259624 w 5426043"/>
                <a:gd name="connsiteY26" fmla="*/ 2329876 h 5820250"/>
                <a:gd name="connsiteX27" fmla="*/ 760003 w 5426043"/>
                <a:gd name="connsiteY27" fmla="*/ 1783121 h 5820250"/>
                <a:gd name="connsiteX28" fmla="*/ 213248 w 5426043"/>
                <a:gd name="connsiteY28" fmla="*/ 1274074 h 5820250"/>
                <a:gd name="connsiteX29" fmla="*/ 213248 w 5426043"/>
                <a:gd name="connsiteY29" fmla="*/ 1406049 h 5820250"/>
                <a:gd name="connsiteX30" fmla="*/ 694015 w 5426043"/>
                <a:gd name="connsiteY30" fmla="*/ 2744655 h 5820250"/>
                <a:gd name="connsiteX31" fmla="*/ 1253280 w 5426043"/>
                <a:gd name="connsiteY31" fmla="*/ 3774615 h 5820250"/>
                <a:gd name="connsiteX32" fmla="*/ 2015715 w 5426043"/>
                <a:gd name="connsiteY32" fmla="*/ 4415917 h 5820250"/>
                <a:gd name="connsiteX33" fmla="*/ 2631307 w 5426043"/>
                <a:gd name="connsiteY33" fmla="*/ 4738370 h 5820250"/>
                <a:gd name="connsiteX34" fmla="*/ 2175214 w 5426043"/>
                <a:gd name="connsiteY34" fmla="*/ 4769173 h 5820250"/>
                <a:gd name="connsiteX35" fmla="*/ 1502268 w 5426043"/>
                <a:gd name="connsiteY35" fmla="*/ 4555140 h 5820250"/>
                <a:gd name="connsiteX36" fmla="*/ 760003 w 5426043"/>
                <a:gd name="connsiteY36" fmla="*/ 3951286 h 5820250"/>
                <a:gd name="connsiteX37" fmla="*/ 260382 w 5426043"/>
                <a:gd name="connsiteY37" fmla="*/ 3055740 h 5820250"/>
                <a:gd name="connsiteX38" fmla="*/ 5859 w 5426043"/>
                <a:gd name="connsiteY38" fmla="*/ 2688094 h 5820250"/>
                <a:gd name="connsiteX39" fmla="*/ 109554 w 5426043"/>
                <a:gd name="connsiteY39" fmla="*/ 3281983 h 5820250"/>
                <a:gd name="connsiteX40" fmla="*/ 420638 w 5426043"/>
                <a:gd name="connsiteY40" fmla="*/ 4686577 h 5820250"/>
                <a:gd name="connsiteX41" fmla="*/ 967661 w 5426043"/>
                <a:gd name="connsiteY41" fmla="*/ 5270028 h 5820250"/>
                <a:gd name="connsiteX42" fmla="*/ 1523574 w 5426043"/>
                <a:gd name="connsiteY42" fmla="*/ 5525562 h 5820250"/>
                <a:gd name="connsiteX43" fmla="*/ 2471273 w 5426043"/>
                <a:gd name="connsiteY43" fmla="*/ 5605714 h 5820250"/>
                <a:gd name="connsiteX44" fmla="*/ 3242901 w 5426043"/>
                <a:gd name="connsiteY44" fmla="*/ 5427626 h 5820250"/>
                <a:gd name="connsiteX45" fmla="*/ 3409946 w 5426043"/>
                <a:gd name="connsiteY45" fmla="*/ 5523928 h 5820250"/>
                <a:gd name="connsiteX46" fmla="*/ 3455462 w 5426043"/>
                <a:gd name="connsiteY46" fmla="*/ 5820249 h 5820250"/>
                <a:gd name="connsiteX0" fmla="*/ 4361304 w 5426043"/>
                <a:gd name="connsiteY0" fmla="*/ 5609304 h 5820250"/>
                <a:gd name="connsiteX1" fmla="*/ 4231131 w 5426043"/>
                <a:gd name="connsiteY1" fmla="*/ 5215361 h 5820250"/>
                <a:gd name="connsiteX2" fmla="*/ 4385780 w 5426043"/>
                <a:gd name="connsiteY2" fmla="*/ 4979973 h 5820250"/>
                <a:gd name="connsiteX3" fmla="*/ 4689326 w 5426043"/>
                <a:gd name="connsiteY3" fmla="*/ 4520699 h 5820250"/>
                <a:gd name="connsiteX4" fmla="*/ 5058626 w 5426043"/>
                <a:gd name="connsiteY4" fmla="*/ 3564787 h 5820250"/>
                <a:gd name="connsiteX5" fmla="*/ 5416844 w 5426043"/>
                <a:gd name="connsiteY5" fmla="*/ 2499558 h 5820250"/>
                <a:gd name="connsiteX6" fmla="*/ 5253752 w 5426043"/>
                <a:gd name="connsiteY6" fmla="*/ 2511758 h 5820250"/>
                <a:gd name="connsiteX7" fmla="*/ 4564500 w 5426043"/>
                <a:gd name="connsiteY7" fmla="*/ 3073666 h 5820250"/>
                <a:gd name="connsiteX8" fmla="*/ 3980892 w 5426043"/>
                <a:gd name="connsiteY8" fmla="*/ 3974428 h 5820250"/>
                <a:gd name="connsiteX9" fmla="*/ 4040105 w 5426043"/>
                <a:gd name="connsiteY9" fmla="*/ 3319391 h 5820250"/>
                <a:gd name="connsiteX10" fmla="*/ 4281760 w 5426043"/>
                <a:gd name="connsiteY10" fmla="*/ 1853260 h 5820250"/>
                <a:gd name="connsiteX11" fmla="*/ 4416873 w 5426043"/>
                <a:gd name="connsiteY11" fmla="*/ 1147576 h 5820250"/>
                <a:gd name="connsiteX12" fmla="*/ 4484533 w 5426043"/>
                <a:gd name="connsiteY12" fmla="*/ 653647 h 5820250"/>
                <a:gd name="connsiteX13" fmla="*/ 4063391 w 5426043"/>
                <a:gd name="connsiteY13" fmla="*/ 1013087 h 5820250"/>
                <a:gd name="connsiteX14" fmla="*/ 3488008 w 5426043"/>
                <a:gd name="connsiteY14" fmla="*/ 2079410 h 5820250"/>
                <a:gd name="connsiteX15" fmla="*/ 3287203 w 5426043"/>
                <a:gd name="connsiteY15" fmla="*/ 3173083 h 5820250"/>
                <a:gd name="connsiteX16" fmla="*/ 3292845 w 5426043"/>
                <a:gd name="connsiteY16" fmla="*/ 3857018 h 5820250"/>
                <a:gd name="connsiteX17" fmla="*/ 3192806 w 5426043"/>
                <a:gd name="connsiteY17" fmla="*/ 3606624 h 5820250"/>
                <a:gd name="connsiteX18" fmla="*/ 2932473 w 5426043"/>
                <a:gd name="connsiteY18" fmla="*/ 2724036 h 5820250"/>
                <a:gd name="connsiteX19" fmla="*/ 2399382 w 5426043"/>
                <a:gd name="connsiteY19" fmla="*/ 1393179 h 5820250"/>
                <a:gd name="connsiteX20" fmla="*/ 1918061 w 5426043"/>
                <a:gd name="connsiteY20" fmla="*/ 334605 h 5820250"/>
                <a:gd name="connsiteX21" fmla="*/ 1759700 w 5426043"/>
                <a:gd name="connsiteY21" fmla="*/ 46327 h 5820250"/>
                <a:gd name="connsiteX22" fmla="*/ 1504721 w 5426043"/>
                <a:gd name="connsiteY22" fmla="*/ 1179806 h 5820250"/>
                <a:gd name="connsiteX23" fmla="*/ 1919500 w 5426043"/>
                <a:gd name="connsiteY23" fmla="*/ 2508985 h 5820250"/>
                <a:gd name="connsiteX24" fmla="*/ 2511779 w 5426043"/>
                <a:gd name="connsiteY24" fmla="*/ 3676696 h 5820250"/>
                <a:gd name="connsiteX25" fmla="*/ 2507282 w 5426043"/>
                <a:gd name="connsiteY25" fmla="*/ 3842847 h 5820250"/>
                <a:gd name="connsiteX26" fmla="*/ 1259624 w 5426043"/>
                <a:gd name="connsiteY26" fmla="*/ 2329876 h 5820250"/>
                <a:gd name="connsiteX27" fmla="*/ 760003 w 5426043"/>
                <a:gd name="connsiteY27" fmla="*/ 1783121 h 5820250"/>
                <a:gd name="connsiteX28" fmla="*/ 213248 w 5426043"/>
                <a:gd name="connsiteY28" fmla="*/ 1274074 h 5820250"/>
                <a:gd name="connsiteX29" fmla="*/ 213248 w 5426043"/>
                <a:gd name="connsiteY29" fmla="*/ 1406049 h 5820250"/>
                <a:gd name="connsiteX30" fmla="*/ 694015 w 5426043"/>
                <a:gd name="connsiteY30" fmla="*/ 2744655 h 5820250"/>
                <a:gd name="connsiteX31" fmla="*/ 1253280 w 5426043"/>
                <a:gd name="connsiteY31" fmla="*/ 3774615 h 5820250"/>
                <a:gd name="connsiteX32" fmla="*/ 2015715 w 5426043"/>
                <a:gd name="connsiteY32" fmla="*/ 4415917 h 5820250"/>
                <a:gd name="connsiteX33" fmla="*/ 2631307 w 5426043"/>
                <a:gd name="connsiteY33" fmla="*/ 4738370 h 5820250"/>
                <a:gd name="connsiteX34" fmla="*/ 2175214 w 5426043"/>
                <a:gd name="connsiteY34" fmla="*/ 4769173 h 5820250"/>
                <a:gd name="connsiteX35" fmla="*/ 1502268 w 5426043"/>
                <a:gd name="connsiteY35" fmla="*/ 4555140 h 5820250"/>
                <a:gd name="connsiteX36" fmla="*/ 760003 w 5426043"/>
                <a:gd name="connsiteY36" fmla="*/ 3951286 h 5820250"/>
                <a:gd name="connsiteX37" fmla="*/ 260382 w 5426043"/>
                <a:gd name="connsiteY37" fmla="*/ 3055740 h 5820250"/>
                <a:gd name="connsiteX38" fmla="*/ 5859 w 5426043"/>
                <a:gd name="connsiteY38" fmla="*/ 2688094 h 5820250"/>
                <a:gd name="connsiteX39" fmla="*/ 109554 w 5426043"/>
                <a:gd name="connsiteY39" fmla="*/ 3281983 h 5820250"/>
                <a:gd name="connsiteX40" fmla="*/ 420638 w 5426043"/>
                <a:gd name="connsiteY40" fmla="*/ 4686577 h 5820250"/>
                <a:gd name="connsiteX41" fmla="*/ 967661 w 5426043"/>
                <a:gd name="connsiteY41" fmla="*/ 5270028 h 5820250"/>
                <a:gd name="connsiteX42" fmla="*/ 1523574 w 5426043"/>
                <a:gd name="connsiteY42" fmla="*/ 5525562 h 5820250"/>
                <a:gd name="connsiteX43" fmla="*/ 2471273 w 5426043"/>
                <a:gd name="connsiteY43" fmla="*/ 5605714 h 5820250"/>
                <a:gd name="connsiteX44" fmla="*/ 3242901 w 5426043"/>
                <a:gd name="connsiteY44" fmla="*/ 5427626 h 5820250"/>
                <a:gd name="connsiteX45" fmla="*/ 3409946 w 5426043"/>
                <a:gd name="connsiteY45" fmla="*/ 5523928 h 5820250"/>
                <a:gd name="connsiteX46" fmla="*/ 3455462 w 5426043"/>
                <a:gd name="connsiteY46" fmla="*/ 5820249 h 5820250"/>
                <a:gd name="connsiteX0" fmla="*/ 4361304 w 5426043"/>
                <a:gd name="connsiteY0" fmla="*/ 5609304 h 5820250"/>
                <a:gd name="connsiteX1" fmla="*/ 4231131 w 5426043"/>
                <a:gd name="connsiteY1" fmla="*/ 5215361 h 5820250"/>
                <a:gd name="connsiteX2" fmla="*/ 4435951 w 5426043"/>
                <a:gd name="connsiteY2" fmla="*/ 4908219 h 5820250"/>
                <a:gd name="connsiteX3" fmla="*/ 4689326 w 5426043"/>
                <a:gd name="connsiteY3" fmla="*/ 4520699 h 5820250"/>
                <a:gd name="connsiteX4" fmla="*/ 5058626 w 5426043"/>
                <a:gd name="connsiteY4" fmla="*/ 3564787 h 5820250"/>
                <a:gd name="connsiteX5" fmla="*/ 5416844 w 5426043"/>
                <a:gd name="connsiteY5" fmla="*/ 2499558 h 5820250"/>
                <a:gd name="connsiteX6" fmla="*/ 5253752 w 5426043"/>
                <a:gd name="connsiteY6" fmla="*/ 2511758 h 5820250"/>
                <a:gd name="connsiteX7" fmla="*/ 4564500 w 5426043"/>
                <a:gd name="connsiteY7" fmla="*/ 3073666 h 5820250"/>
                <a:gd name="connsiteX8" fmla="*/ 3980892 w 5426043"/>
                <a:gd name="connsiteY8" fmla="*/ 3974428 h 5820250"/>
                <a:gd name="connsiteX9" fmla="*/ 4040105 w 5426043"/>
                <a:gd name="connsiteY9" fmla="*/ 3319391 h 5820250"/>
                <a:gd name="connsiteX10" fmla="*/ 4281760 w 5426043"/>
                <a:gd name="connsiteY10" fmla="*/ 1853260 h 5820250"/>
                <a:gd name="connsiteX11" fmla="*/ 4416873 w 5426043"/>
                <a:gd name="connsiteY11" fmla="*/ 1147576 h 5820250"/>
                <a:gd name="connsiteX12" fmla="*/ 4484533 w 5426043"/>
                <a:gd name="connsiteY12" fmla="*/ 653647 h 5820250"/>
                <a:gd name="connsiteX13" fmla="*/ 4063391 w 5426043"/>
                <a:gd name="connsiteY13" fmla="*/ 1013087 h 5820250"/>
                <a:gd name="connsiteX14" fmla="*/ 3488008 w 5426043"/>
                <a:gd name="connsiteY14" fmla="*/ 2079410 h 5820250"/>
                <a:gd name="connsiteX15" fmla="*/ 3287203 w 5426043"/>
                <a:gd name="connsiteY15" fmla="*/ 3173083 h 5820250"/>
                <a:gd name="connsiteX16" fmla="*/ 3292845 w 5426043"/>
                <a:gd name="connsiteY16" fmla="*/ 3857018 h 5820250"/>
                <a:gd name="connsiteX17" fmla="*/ 3192806 w 5426043"/>
                <a:gd name="connsiteY17" fmla="*/ 3606624 h 5820250"/>
                <a:gd name="connsiteX18" fmla="*/ 2932473 w 5426043"/>
                <a:gd name="connsiteY18" fmla="*/ 2724036 h 5820250"/>
                <a:gd name="connsiteX19" fmla="*/ 2399382 w 5426043"/>
                <a:gd name="connsiteY19" fmla="*/ 1393179 h 5820250"/>
                <a:gd name="connsiteX20" fmla="*/ 1918061 w 5426043"/>
                <a:gd name="connsiteY20" fmla="*/ 334605 h 5820250"/>
                <a:gd name="connsiteX21" fmla="*/ 1759700 w 5426043"/>
                <a:gd name="connsiteY21" fmla="*/ 46327 h 5820250"/>
                <a:gd name="connsiteX22" fmla="*/ 1504721 w 5426043"/>
                <a:gd name="connsiteY22" fmla="*/ 1179806 h 5820250"/>
                <a:gd name="connsiteX23" fmla="*/ 1919500 w 5426043"/>
                <a:gd name="connsiteY23" fmla="*/ 2508985 h 5820250"/>
                <a:gd name="connsiteX24" fmla="*/ 2511779 w 5426043"/>
                <a:gd name="connsiteY24" fmla="*/ 3676696 h 5820250"/>
                <a:gd name="connsiteX25" fmla="*/ 2507282 w 5426043"/>
                <a:gd name="connsiteY25" fmla="*/ 3842847 h 5820250"/>
                <a:gd name="connsiteX26" fmla="*/ 1259624 w 5426043"/>
                <a:gd name="connsiteY26" fmla="*/ 2329876 h 5820250"/>
                <a:gd name="connsiteX27" fmla="*/ 760003 w 5426043"/>
                <a:gd name="connsiteY27" fmla="*/ 1783121 h 5820250"/>
                <a:gd name="connsiteX28" fmla="*/ 213248 w 5426043"/>
                <a:gd name="connsiteY28" fmla="*/ 1274074 h 5820250"/>
                <a:gd name="connsiteX29" fmla="*/ 213248 w 5426043"/>
                <a:gd name="connsiteY29" fmla="*/ 1406049 h 5820250"/>
                <a:gd name="connsiteX30" fmla="*/ 694015 w 5426043"/>
                <a:gd name="connsiteY30" fmla="*/ 2744655 h 5820250"/>
                <a:gd name="connsiteX31" fmla="*/ 1253280 w 5426043"/>
                <a:gd name="connsiteY31" fmla="*/ 3774615 h 5820250"/>
                <a:gd name="connsiteX32" fmla="*/ 2015715 w 5426043"/>
                <a:gd name="connsiteY32" fmla="*/ 4415917 h 5820250"/>
                <a:gd name="connsiteX33" fmla="*/ 2631307 w 5426043"/>
                <a:gd name="connsiteY33" fmla="*/ 4738370 h 5820250"/>
                <a:gd name="connsiteX34" fmla="*/ 2175214 w 5426043"/>
                <a:gd name="connsiteY34" fmla="*/ 4769173 h 5820250"/>
                <a:gd name="connsiteX35" fmla="*/ 1502268 w 5426043"/>
                <a:gd name="connsiteY35" fmla="*/ 4555140 h 5820250"/>
                <a:gd name="connsiteX36" fmla="*/ 760003 w 5426043"/>
                <a:gd name="connsiteY36" fmla="*/ 3951286 h 5820250"/>
                <a:gd name="connsiteX37" fmla="*/ 260382 w 5426043"/>
                <a:gd name="connsiteY37" fmla="*/ 3055740 h 5820250"/>
                <a:gd name="connsiteX38" fmla="*/ 5859 w 5426043"/>
                <a:gd name="connsiteY38" fmla="*/ 2688094 h 5820250"/>
                <a:gd name="connsiteX39" fmla="*/ 109554 w 5426043"/>
                <a:gd name="connsiteY39" fmla="*/ 3281983 h 5820250"/>
                <a:gd name="connsiteX40" fmla="*/ 420638 w 5426043"/>
                <a:gd name="connsiteY40" fmla="*/ 4686577 h 5820250"/>
                <a:gd name="connsiteX41" fmla="*/ 967661 w 5426043"/>
                <a:gd name="connsiteY41" fmla="*/ 5270028 h 5820250"/>
                <a:gd name="connsiteX42" fmla="*/ 1523574 w 5426043"/>
                <a:gd name="connsiteY42" fmla="*/ 5525562 h 5820250"/>
                <a:gd name="connsiteX43" fmla="*/ 2471273 w 5426043"/>
                <a:gd name="connsiteY43" fmla="*/ 5605714 h 5820250"/>
                <a:gd name="connsiteX44" fmla="*/ 3242901 w 5426043"/>
                <a:gd name="connsiteY44" fmla="*/ 5427626 h 5820250"/>
                <a:gd name="connsiteX45" fmla="*/ 3409946 w 5426043"/>
                <a:gd name="connsiteY45" fmla="*/ 5523928 h 5820250"/>
                <a:gd name="connsiteX46" fmla="*/ 3455462 w 5426043"/>
                <a:gd name="connsiteY46" fmla="*/ 5820249 h 5820250"/>
                <a:gd name="connsiteX0" fmla="*/ 4361304 w 5426043"/>
                <a:gd name="connsiteY0" fmla="*/ 5609304 h 5820250"/>
                <a:gd name="connsiteX1" fmla="*/ 4231131 w 5426043"/>
                <a:gd name="connsiteY1" fmla="*/ 5215361 h 5820250"/>
                <a:gd name="connsiteX2" fmla="*/ 4435951 w 5426043"/>
                <a:gd name="connsiteY2" fmla="*/ 4908219 h 5820250"/>
                <a:gd name="connsiteX3" fmla="*/ 4689326 w 5426043"/>
                <a:gd name="connsiteY3" fmla="*/ 4520699 h 5820250"/>
                <a:gd name="connsiteX4" fmla="*/ 5058626 w 5426043"/>
                <a:gd name="connsiteY4" fmla="*/ 3564787 h 5820250"/>
                <a:gd name="connsiteX5" fmla="*/ 5416844 w 5426043"/>
                <a:gd name="connsiteY5" fmla="*/ 2499558 h 5820250"/>
                <a:gd name="connsiteX6" fmla="*/ 5253752 w 5426043"/>
                <a:gd name="connsiteY6" fmla="*/ 2511758 h 5820250"/>
                <a:gd name="connsiteX7" fmla="*/ 4564500 w 5426043"/>
                <a:gd name="connsiteY7" fmla="*/ 3073666 h 5820250"/>
                <a:gd name="connsiteX8" fmla="*/ 3980892 w 5426043"/>
                <a:gd name="connsiteY8" fmla="*/ 3974428 h 5820250"/>
                <a:gd name="connsiteX9" fmla="*/ 4040105 w 5426043"/>
                <a:gd name="connsiteY9" fmla="*/ 3319391 h 5820250"/>
                <a:gd name="connsiteX10" fmla="*/ 4281760 w 5426043"/>
                <a:gd name="connsiteY10" fmla="*/ 1853260 h 5820250"/>
                <a:gd name="connsiteX11" fmla="*/ 4416873 w 5426043"/>
                <a:gd name="connsiteY11" fmla="*/ 1147576 h 5820250"/>
                <a:gd name="connsiteX12" fmla="*/ 4484533 w 5426043"/>
                <a:gd name="connsiteY12" fmla="*/ 653647 h 5820250"/>
                <a:gd name="connsiteX13" fmla="*/ 4063391 w 5426043"/>
                <a:gd name="connsiteY13" fmla="*/ 1013087 h 5820250"/>
                <a:gd name="connsiteX14" fmla="*/ 3488008 w 5426043"/>
                <a:gd name="connsiteY14" fmla="*/ 2079410 h 5820250"/>
                <a:gd name="connsiteX15" fmla="*/ 3287203 w 5426043"/>
                <a:gd name="connsiteY15" fmla="*/ 3173083 h 5820250"/>
                <a:gd name="connsiteX16" fmla="*/ 3292845 w 5426043"/>
                <a:gd name="connsiteY16" fmla="*/ 3857018 h 5820250"/>
                <a:gd name="connsiteX17" fmla="*/ 3192806 w 5426043"/>
                <a:gd name="connsiteY17" fmla="*/ 3606624 h 5820250"/>
                <a:gd name="connsiteX18" fmla="*/ 2932473 w 5426043"/>
                <a:gd name="connsiteY18" fmla="*/ 2724036 h 5820250"/>
                <a:gd name="connsiteX19" fmla="*/ 2399382 w 5426043"/>
                <a:gd name="connsiteY19" fmla="*/ 1393179 h 5820250"/>
                <a:gd name="connsiteX20" fmla="*/ 1918061 w 5426043"/>
                <a:gd name="connsiteY20" fmla="*/ 334605 h 5820250"/>
                <a:gd name="connsiteX21" fmla="*/ 1759700 w 5426043"/>
                <a:gd name="connsiteY21" fmla="*/ 46327 h 5820250"/>
                <a:gd name="connsiteX22" fmla="*/ 1504721 w 5426043"/>
                <a:gd name="connsiteY22" fmla="*/ 1179806 h 5820250"/>
                <a:gd name="connsiteX23" fmla="*/ 1919500 w 5426043"/>
                <a:gd name="connsiteY23" fmla="*/ 2508985 h 5820250"/>
                <a:gd name="connsiteX24" fmla="*/ 2511779 w 5426043"/>
                <a:gd name="connsiteY24" fmla="*/ 3676696 h 5820250"/>
                <a:gd name="connsiteX25" fmla="*/ 2507282 w 5426043"/>
                <a:gd name="connsiteY25" fmla="*/ 3842847 h 5820250"/>
                <a:gd name="connsiteX26" fmla="*/ 1259624 w 5426043"/>
                <a:gd name="connsiteY26" fmla="*/ 2329876 h 5820250"/>
                <a:gd name="connsiteX27" fmla="*/ 760003 w 5426043"/>
                <a:gd name="connsiteY27" fmla="*/ 1783121 h 5820250"/>
                <a:gd name="connsiteX28" fmla="*/ 213248 w 5426043"/>
                <a:gd name="connsiteY28" fmla="*/ 1274074 h 5820250"/>
                <a:gd name="connsiteX29" fmla="*/ 213248 w 5426043"/>
                <a:gd name="connsiteY29" fmla="*/ 1406049 h 5820250"/>
                <a:gd name="connsiteX30" fmla="*/ 694015 w 5426043"/>
                <a:gd name="connsiteY30" fmla="*/ 2744655 h 5820250"/>
                <a:gd name="connsiteX31" fmla="*/ 1253280 w 5426043"/>
                <a:gd name="connsiteY31" fmla="*/ 3774615 h 5820250"/>
                <a:gd name="connsiteX32" fmla="*/ 2015715 w 5426043"/>
                <a:gd name="connsiteY32" fmla="*/ 4415917 h 5820250"/>
                <a:gd name="connsiteX33" fmla="*/ 2631307 w 5426043"/>
                <a:gd name="connsiteY33" fmla="*/ 4738370 h 5820250"/>
                <a:gd name="connsiteX34" fmla="*/ 2175214 w 5426043"/>
                <a:gd name="connsiteY34" fmla="*/ 4769173 h 5820250"/>
                <a:gd name="connsiteX35" fmla="*/ 1502268 w 5426043"/>
                <a:gd name="connsiteY35" fmla="*/ 4555140 h 5820250"/>
                <a:gd name="connsiteX36" fmla="*/ 760003 w 5426043"/>
                <a:gd name="connsiteY36" fmla="*/ 3951286 h 5820250"/>
                <a:gd name="connsiteX37" fmla="*/ 260382 w 5426043"/>
                <a:gd name="connsiteY37" fmla="*/ 3055740 h 5820250"/>
                <a:gd name="connsiteX38" fmla="*/ 5859 w 5426043"/>
                <a:gd name="connsiteY38" fmla="*/ 2688094 h 5820250"/>
                <a:gd name="connsiteX39" fmla="*/ 109554 w 5426043"/>
                <a:gd name="connsiteY39" fmla="*/ 3281983 h 5820250"/>
                <a:gd name="connsiteX40" fmla="*/ 420638 w 5426043"/>
                <a:gd name="connsiteY40" fmla="*/ 4686577 h 5820250"/>
                <a:gd name="connsiteX41" fmla="*/ 967661 w 5426043"/>
                <a:gd name="connsiteY41" fmla="*/ 5270028 h 5820250"/>
                <a:gd name="connsiteX42" fmla="*/ 1523574 w 5426043"/>
                <a:gd name="connsiteY42" fmla="*/ 5525562 h 5820250"/>
                <a:gd name="connsiteX43" fmla="*/ 2471273 w 5426043"/>
                <a:gd name="connsiteY43" fmla="*/ 5605714 h 5820250"/>
                <a:gd name="connsiteX44" fmla="*/ 3242901 w 5426043"/>
                <a:gd name="connsiteY44" fmla="*/ 5427626 h 5820250"/>
                <a:gd name="connsiteX45" fmla="*/ 3409946 w 5426043"/>
                <a:gd name="connsiteY45" fmla="*/ 5523928 h 5820250"/>
                <a:gd name="connsiteX46" fmla="*/ 3455462 w 5426043"/>
                <a:gd name="connsiteY46" fmla="*/ 5820249 h 5820250"/>
                <a:gd name="connsiteX0" fmla="*/ 4361304 w 5426043"/>
                <a:gd name="connsiteY0" fmla="*/ 5609304 h 5820250"/>
                <a:gd name="connsiteX1" fmla="*/ 4231131 w 5426043"/>
                <a:gd name="connsiteY1" fmla="*/ 5215361 h 5820250"/>
                <a:gd name="connsiteX2" fmla="*/ 4435951 w 5426043"/>
                <a:gd name="connsiteY2" fmla="*/ 4908219 h 5820250"/>
                <a:gd name="connsiteX3" fmla="*/ 4779546 w 5426043"/>
                <a:gd name="connsiteY3" fmla="*/ 4491709 h 5820250"/>
                <a:gd name="connsiteX4" fmla="*/ 5058626 w 5426043"/>
                <a:gd name="connsiteY4" fmla="*/ 3564787 h 5820250"/>
                <a:gd name="connsiteX5" fmla="*/ 5416844 w 5426043"/>
                <a:gd name="connsiteY5" fmla="*/ 2499558 h 5820250"/>
                <a:gd name="connsiteX6" fmla="*/ 5253752 w 5426043"/>
                <a:gd name="connsiteY6" fmla="*/ 2511758 h 5820250"/>
                <a:gd name="connsiteX7" fmla="*/ 4564500 w 5426043"/>
                <a:gd name="connsiteY7" fmla="*/ 3073666 h 5820250"/>
                <a:gd name="connsiteX8" fmla="*/ 3980892 w 5426043"/>
                <a:gd name="connsiteY8" fmla="*/ 3974428 h 5820250"/>
                <a:gd name="connsiteX9" fmla="*/ 4040105 w 5426043"/>
                <a:gd name="connsiteY9" fmla="*/ 3319391 h 5820250"/>
                <a:gd name="connsiteX10" fmla="*/ 4281760 w 5426043"/>
                <a:gd name="connsiteY10" fmla="*/ 1853260 h 5820250"/>
                <a:gd name="connsiteX11" fmla="*/ 4416873 w 5426043"/>
                <a:gd name="connsiteY11" fmla="*/ 1147576 h 5820250"/>
                <a:gd name="connsiteX12" fmla="*/ 4484533 w 5426043"/>
                <a:gd name="connsiteY12" fmla="*/ 653647 h 5820250"/>
                <a:gd name="connsiteX13" fmla="*/ 4063391 w 5426043"/>
                <a:gd name="connsiteY13" fmla="*/ 1013087 h 5820250"/>
                <a:gd name="connsiteX14" fmla="*/ 3488008 w 5426043"/>
                <a:gd name="connsiteY14" fmla="*/ 2079410 h 5820250"/>
                <a:gd name="connsiteX15" fmla="*/ 3287203 w 5426043"/>
                <a:gd name="connsiteY15" fmla="*/ 3173083 h 5820250"/>
                <a:gd name="connsiteX16" fmla="*/ 3292845 w 5426043"/>
                <a:gd name="connsiteY16" fmla="*/ 3857018 h 5820250"/>
                <a:gd name="connsiteX17" fmla="*/ 3192806 w 5426043"/>
                <a:gd name="connsiteY17" fmla="*/ 3606624 h 5820250"/>
                <a:gd name="connsiteX18" fmla="*/ 2932473 w 5426043"/>
                <a:gd name="connsiteY18" fmla="*/ 2724036 h 5820250"/>
                <a:gd name="connsiteX19" fmla="*/ 2399382 w 5426043"/>
                <a:gd name="connsiteY19" fmla="*/ 1393179 h 5820250"/>
                <a:gd name="connsiteX20" fmla="*/ 1918061 w 5426043"/>
                <a:gd name="connsiteY20" fmla="*/ 334605 h 5820250"/>
                <a:gd name="connsiteX21" fmla="*/ 1759700 w 5426043"/>
                <a:gd name="connsiteY21" fmla="*/ 46327 h 5820250"/>
                <a:gd name="connsiteX22" fmla="*/ 1504721 w 5426043"/>
                <a:gd name="connsiteY22" fmla="*/ 1179806 h 5820250"/>
                <a:gd name="connsiteX23" fmla="*/ 1919500 w 5426043"/>
                <a:gd name="connsiteY23" fmla="*/ 2508985 h 5820250"/>
                <a:gd name="connsiteX24" fmla="*/ 2511779 w 5426043"/>
                <a:gd name="connsiteY24" fmla="*/ 3676696 h 5820250"/>
                <a:gd name="connsiteX25" fmla="*/ 2507282 w 5426043"/>
                <a:gd name="connsiteY25" fmla="*/ 3842847 h 5820250"/>
                <a:gd name="connsiteX26" fmla="*/ 1259624 w 5426043"/>
                <a:gd name="connsiteY26" fmla="*/ 2329876 h 5820250"/>
                <a:gd name="connsiteX27" fmla="*/ 760003 w 5426043"/>
                <a:gd name="connsiteY27" fmla="*/ 1783121 h 5820250"/>
                <a:gd name="connsiteX28" fmla="*/ 213248 w 5426043"/>
                <a:gd name="connsiteY28" fmla="*/ 1274074 h 5820250"/>
                <a:gd name="connsiteX29" fmla="*/ 213248 w 5426043"/>
                <a:gd name="connsiteY29" fmla="*/ 1406049 h 5820250"/>
                <a:gd name="connsiteX30" fmla="*/ 694015 w 5426043"/>
                <a:gd name="connsiteY30" fmla="*/ 2744655 h 5820250"/>
                <a:gd name="connsiteX31" fmla="*/ 1253280 w 5426043"/>
                <a:gd name="connsiteY31" fmla="*/ 3774615 h 5820250"/>
                <a:gd name="connsiteX32" fmla="*/ 2015715 w 5426043"/>
                <a:gd name="connsiteY32" fmla="*/ 4415917 h 5820250"/>
                <a:gd name="connsiteX33" fmla="*/ 2631307 w 5426043"/>
                <a:gd name="connsiteY33" fmla="*/ 4738370 h 5820250"/>
                <a:gd name="connsiteX34" fmla="*/ 2175214 w 5426043"/>
                <a:gd name="connsiteY34" fmla="*/ 4769173 h 5820250"/>
                <a:gd name="connsiteX35" fmla="*/ 1502268 w 5426043"/>
                <a:gd name="connsiteY35" fmla="*/ 4555140 h 5820250"/>
                <a:gd name="connsiteX36" fmla="*/ 760003 w 5426043"/>
                <a:gd name="connsiteY36" fmla="*/ 3951286 h 5820250"/>
                <a:gd name="connsiteX37" fmla="*/ 260382 w 5426043"/>
                <a:gd name="connsiteY37" fmla="*/ 3055740 h 5820250"/>
                <a:gd name="connsiteX38" fmla="*/ 5859 w 5426043"/>
                <a:gd name="connsiteY38" fmla="*/ 2688094 h 5820250"/>
                <a:gd name="connsiteX39" fmla="*/ 109554 w 5426043"/>
                <a:gd name="connsiteY39" fmla="*/ 3281983 h 5820250"/>
                <a:gd name="connsiteX40" fmla="*/ 420638 w 5426043"/>
                <a:gd name="connsiteY40" fmla="*/ 4686577 h 5820250"/>
                <a:gd name="connsiteX41" fmla="*/ 967661 w 5426043"/>
                <a:gd name="connsiteY41" fmla="*/ 5270028 h 5820250"/>
                <a:gd name="connsiteX42" fmla="*/ 1523574 w 5426043"/>
                <a:gd name="connsiteY42" fmla="*/ 5525562 h 5820250"/>
                <a:gd name="connsiteX43" fmla="*/ 2471273 w 5426043"/>
                <a:gd name="connsiteY43" fmla="*/ 5605714 h 5820250"/>
                <a:gd name="connsiteX44" fmla="*/ 3242901 w 5426043"/>
                <a:gd name="connsiteY44" fmla="*/ 5427626 h 5820250"/>
                <a:gd name="connsiteX45" fmla="*/ 3409946 w 5426043"/>
                <a:gd name="connsiteY45" fmla="*/ 5523928 h 5820250"/>
                <a:gd name="connsiteX46" fmla="*/ 3455462 w 5426043"/>
                <a:gd name="connsiteY46" fmla="*/ 5820249 h 5820250"/>
                <a:gd name="connsiteX0" fmla="*/ 4361304 w 5426043"/>
                <a:gd name="connsiteY0" fmla="*/ 5609304 h 5820250"/>
                <a:gd name="connsiteX1" fmla="*/ 4231131 w 5426043"/>
                <a:gd name="connsiteY1" fmla="*/ 5215361 h 5820250"/>
                <a:gd name="connsiteX2" fmla="*/ 4435951 w 5426043"/>
                <a:gd name="connsiteY2" fmla="*/ 4908219 h 5820250"/>
                <a:gd name="connsiteX3" fmla="*/ 4779546 w 5426043"/>
                <a:gd name="connsiteY3" fmla="*/ 4491709 h 5820250"/>
                <a:gd name="connsiteX4" fmla="*/ 5058626 w 5426043"/>
                <a:gd name="connsiteY4" fmla="*/ 3564787 h 5820250"/>
                <a:gd name="connsiteX5" fmla="*/ 5416844 w 5426043"/>
                <a:gd name="connsiteY5" fmla="*/ 2499558 h 5820250"/>
                <a:gd name="connsiteX6" fmla="*/ 5253752 w 5426043"/>
                <a:gd name="connsiteY6" fmla="*/ 2511758 h 5820250"/>
                <a:gd name="connsiteX7" fmla="*/ 4564500 w 5426043"/>
                <a:gd name="connsiteY7" fmla="*/ 3073666 h 5820250"/>
                <a:gd name="connsiteX8" fmla="*/ 4040534 w 5426043"/>
                <a:gd name="connsiteY8" fmla="*/ 4135949 h 5820250"/>
                <a:gd name="connsiteX9" fmla="*/ 4040105 w 5426043"/>
                <a:gd name="connsiteY9" fmla="*/ 3319391 h 5820250"/>
                <a:gd name="connsiteX10" fmla="*/ 4281760 w 5426043"/>
                <a:gd name="connsiteY10" fmla="*/ 1853260 h 5820250"/>
                <a:gd name="connsiteX11" fmla="*/ 4416873 w 5426043"/>
                <a:gd name="connsiteY11" fmla="*/ 1147576 h 5820250"/>
                <a:gd name="connsiteX12" fmla="*/ 4484533 w 5426043"/>
                <a:gd name="connsiteY12" fmla="*/ 653647 h 5820250"/>
                <a:gd name="connsiteX13" fmla="*/ 4063391 w 5426043"/>
                <a:gd name="connsiteY13" fmla="*/ 1013087 h 5820250"/>
                <a:gd name="connsiteX14" fmla="*/ 3488008 w 5426043"/>
                <a:gd name="connsiteY14" fmla="*/ 2079410 h 5820250"/>
                <a:gd name="connsiteX15" fmla="*/ 3287203 w 5426043"/>
                <a:gd name="connsiteY15" fmla="*/ 3173083 h 5820250"/>
                <a:gd name="connsiteX16" fmla="*/ 3292845 w 5426043"/>
                <a:gd name="connsiteY16" fmla="*/ 3857018 h 5820250"/>
                <a:gd name="connsiteX17" fmla="*/ 3192806 w 5426043"/>
                <a:gd name="connsiteY17" fmla="*/ 3606624 h 5820250"/>
                <a:gd name="connsiteX18" fmla="*/ 2932473 w 5426043"/>
                <a:gd name="connsiteY18" fmla="*/ 2724036 h 5820250"/>
                <a:gd name="connsiteX19" fmla="*/ 2399382 w 5426043"/>
                <a:gd name="connsiteY19" fmla="*/ 1393179 h 5820250"/>
                <a:gd name="connsiteX20" fmla="*/ 1918061 w 5426043"/>
                <a:gd name="connsiteY20" fmla="*/ 334605 h 5820250"/>
                <a:gd name="connsiteX21" fmla="*/ 1759700 w 5426043"/>
                <a:gd name="connsiteY21" fmla="*/ 46327 h 5820250"/>
                <a:gd name="connsiteX22" fmla="*/ 1504721 w 5426043"/>
                <a:gd name="connsiteY22" fmla="*/ 1179806 h 5820250"/>
                <a:gd name="connsiteX23" fmla="*/ 1919500 w 5426043"/>
                <a:gd name="connsiteY23" fmla="*/ 2508985 h 5820250"/>
                <a:gd name="connsiteX24" fmla="*/ 2511779 w 5426043"/>
                <a:gd name="connsiteY24" fmla="*/ 3676696 h 5820250"/>
                <a:gd name="connsiteX25" fmla="*/ 2507282 w 5426043"/>
                <a:gd name="connsiteY25" fmla="*/ 3842847 h 5820250"/>
                <a:gd name="connsiteX26" fmla="*/ 1259624 w 5426043"/>
                <a:gd name="connsiteY26" fmla="*/ 2329876 h 5820250"/>
                <a:gd name="connsiteX27" fmla="*/ 760003 w 5426043"/>
                <a:gd name="connsiteY27" fmla="*/ 1783121 h 5820250"/>
                <a:gd name="connsiteX28" fmla="*/ 213248 w 5426043"/>
                <a:gd name="connsiteY28" fmla="*/ 1274074 h 5820250"/>
                <a:gd name="connsiteX29" fmla="*/ 213248 w 5426043"/>
                <a:gd name="connsiteY29" fmla="*/ 1406049 h 5820250"/>
                <a:gd name="connsiteX30" fmla="*/ 694015 w 5426043"/>
                <a:gd name="connsiteY30" fmla="*/ 2744655 h 5820250"/>
                <a:gd name="connsiteX31" fmla="*/ 1253280 w 5426043"/>
                <a:gd name="connsiteY31" fmla="*/ 3774615 h 5820250"/>
                <a:gd name="connsiteX32" fmla="*/ 2015715 w 5426043"/>
                <a:gd name="connsiteY32" fmla="*/ 4415917 h 5820250"/>
                <a:gd name="connsiteX33" fmla="*/ 2631307 w 5426043"/>
                <a:gd name="connsiteY33" fmla="*/ 4738370 h 5820250"/>
                <a:gd name="connsiteX34" fmla="*/ 2175214 w 5426043"/>
                <a:gd name="connsiteY34" fmla="*/ 4769173 h 5820250"/>
                <a:gd name="connsiteX35" fmla="*/ 1502268 w 5426043"/>
                <a:gd name="connsiteY35" fmla="*/ 4555140 h 5820250"/>
                <a:gd name="connsiteX36" fmla="*/ 760003 w 5426043"/>
                <a:gd name="connsiteY36" fmla="*/ 3951286 h 5820250"/>
                <a:gd name="connsiteX37" fmla="*/ 260382 w 5426043"/>
                <a:gd name="connsiteY37" fmla="*/ 3055740 h 5820250"/>
                <a:gd name="connsiteX38" fmla="*/ 5859 w 5426043"/>
                <a:gd name="connsiteY38" fmla="*/ 2688094 h 5820250"/>
                <a:gd name="connsiteX39" fmla="*/ 109554 w 5426043"/>
                <a:gd name="connsiteY39" fmla="*/ 3281983 h 5820250"/>
                <a:gd name="connsiteX40" fmla="*/ 420638 w 5426043"/>
                <a:gd name="connsiteY40" fmla="*/ 4686577 h 5820250"/>
                <a:gd name="connsiteX41" fmla="*/ 967661 w 5426043"/>
                <a:gd name="connsiteY41" fmla="*/ 5270028 h 5820250"/>
                <a:gd name="connsiteX42" fmla="*/ 1523574 w 5426043"/>
                <a:gd name="connsiteY42" fmla="*/ 5525562 h 5820250"/>
                <a:gd name="connsiteX43" fmla="*/ 2471273 w 5426043"/>
                <a:gd name="connsiteY43" fmla="*/ 5605714 h 5820250"/>
                <a:gd name="connsiteX44" fmla="*/ 3242901 w 5426043"/>
                <a:gd name="connsiteY44" fmla="*/ 5427626 h 5820250"/>
                <a:gd name="connsiteX45" fmla="*/ 3409946 w 5426043"/>
                <a:gd name="connsiteY45" fmla="*/ 5523928 h 5820250"/>
                <a:gd name="connsiteX46" fmla="*/ 3455462 w 5426043"/>
                <a:gd name="connsiteY46" fmla="*/ 5820249 h 5820250"/>
                <a:gd name="connsiteX0" fmla="*/ 4361304 w 5426043"/>
                <a:gd name="connsiteY0" fmla="*/ 5609304 h 5820250"/>
                <a:gd name="connsiteX1" fmla="*/ 4231131 w 5426043"/>
                <a:gd name="connsiteY1" fmla="*/ 5215361 h 5820250"/>
                <a:gd name="connsiteX2" fmla="*/ 4435951 w 5426043"/>
                <a:gd name="connsiteY2" fmla="*/ 4908219 h 5820250"/>
                <a:gd name="connsiteX3" fmla="*/ 4779546 w 5426043"/>
                <a:gd name="connsiteY3" fmla="*/ 4491709 h 5820250"/>
                <a:gd name="connsiteX4" fmla="*/ 5058626 w 5426043"/>
                <a:gd name="connsiteY4" fmla="*/ 3564787 h 5820250"/>
                <a:gd name="connsiteX5" fmla="*/ 5416844 w 5426043"/>
                <a:gd name="connsiteY5" fmla="*/ 2499558 h 5820250"/>
                <a:gd name="connsiteX6" fmla="*/ 5253752 w 5426043"/>
                <a:gd name="connsiteY6" fmla="*/ 2511758 h 5820250"/>
                <a:gd name="connsiteX7" fmla="*/ 4564500 w 5426043"/>
                <a:gd name="connsiteY7" fmla="*/ 3073666 h 5820250"/>
                <a:gd name="connsiteX8" fmla="*/ 4046069 w 5426043"/>
                <a:gd name="connsiteY8" fmla="*/ 4126147 h 5820250"/>
                <a:gd name="connsiteX9" fmla="*/ 4040105 w 5426043"/>
                <a:gd name="connsiteY9" fmla="*/ 3319391 h 5820250"/>
                <a:gd name="connsiteX10" fmla="*/ 4281760 w 5426043"/>
                <a:gd name="connsiteY10" fmla="*/ 1853260 h 5820250"/>
                <a:gd name="connsiteX11" fmla="*/ 4416873 w 5426043"/>
                <a:gd name="connsiteY11" fmla="*/ 1147576 h 5820250"/>
                <a:gd name="connsiteX12" fmla="*/ 4484533 w 5426043"/>
                <a:gd name="connsiteY12" fmla="*/ 653647 h 5820250"/>
                <a:gd name="connsiteX13" fmla="*/ 4063391 w 5426043"/>
                <a:gd name="connsiteY13" fmla="*/ 1013087 h 5820250"/>
                <a:gd name="connsiteX14" fmla="*/ 3488008 w 5426043"/>
                <a:gd name="connsiteY14" fmla="*/ 2079410 h 5820250"/>
                <a:gd name="connsiteX15" fmla="*/ 3287203 w 5426043"/>
                <a:gd name="connsiteY15" fmla="*/ 3173083 h 5820250"/>
                <a:gd name="connsiteX16" fmla="*/ 3292845 w 5426043"/>
                <a:gd name="connsiteY16" fmla="*/ 3857018 h 5820250"/>
                <a:gd name="connsiteX17" fmla="*/ 3192806 w 5426043"/>
                <a:gd name="connsiteY17" fmla="*/ 3606624 h 5820250"/>
                <a:gd name="connsiteX18" fmla="*/ 2932473 w 5426043"/>
                <a:gd name="connsiteY18" fmla="*/ 2724036 h 5820250"/>
                <a:gd name="connsiteX19" fmla="*/ 2399382 w 5426043"/>
                <a:gd name="connsiteY19" fmla="*/ 1393179 h 5820250"/>
                <a:gd name="connsiteX20" fmla="*/ 1918061 w 5426043"/>
                <a:gd name="connsiteY20" fmla="*/ 334605 h 5820250"/>
                <a:gd name="connsiteX21" fmla="*/ 1759700 w 5426043"/>
                <a:gd name="connsiteY21" fmla="*/ 46327 h 5820250"/>
                <a:gd name="connsiteX22" fmla="*/ 1504721 w 5426043"/>
                <a:gd name="connsiteY22" fmla="*/ 1179806 h 5820250"/>
                <a:gd name="connsiteX23" fmla="*/ 1919500 w 5426043"/>
                <a:gd name="connsiteY23" fmla="*/ 2508985 h 5820250"/>
                <a:gd name="connsiteX24" fmla="*/ 2511779 w 5426043"/>
                <a:gd name="connsiteY24" fmla="*/ 3676696 h 5820250"/>
                <a:gd name="connsiteX25" fmla="*/ 2507282 w 5426043"/>
                <a:gd name="connsiteY25" fmla="*/ 3842847 h 5820250"/>
                <a:gd name="connsiteX26" fmla="*/ 1259624 w 5426043"/>
                <a:gd name="connsiteY26" fmla="*/ 2329876 h 5820250"/>
                <a:gd name="connsiteX27" fmla="*/ 760003 w 5426043"/>
                <a:gd name="connsiteY27" fmla="*/ 1783121 h 5820250"/>
                <a:gd name="connsiteX28" fmla="*/ 213248 w 5426043"/>
                <a:gd name="connsiteY28" fmla="*/ 1274074 h 5820250"/>
                <a:gd name="connsiteX29" fmla="*/ 213248 w 5426043"/>
                <a:gd name="connsiteY29" fmla="*/ 1406049 h 5820250"/>
                <a:gd name="connsiteX30" fmla="*/ 694015 w 5426043"/>
                <a:gd name="connsiteY30" fmla="*/ 2744655 h 5820250"/>
                <a:gd name="connsiteX31" fmla="*/ 1253280 w 5426043"/>
                <a:gd name="connsiteY31" fmla="*/ 3774615 h 5820250"/>
                <a:gd name="connsiteX32" fmla="*/ 2015715 w 5426043"/>
                <a:gd name="connsiteY32" fmla="*/ 4415917 h 5820250"/>
                <a:gd name="connsiteX33" fmla="*/ 2631307 w 5426043"/>
                <a:gd name="connsiteY33" fmla="*/ 4738370 h 5820250"/>
                <a:gd name="connsiteX34" fmla="*/ 2175214 w 5426043"/>
                <a:gd name="connsiteY34" fmla="*/ 4769173 h 5820250"/>
                <a:gd name="connsiteX35" fmla="*/ 1502268 w 5426043"/>
                <a:gd name="connsiteY35" fmla="*/ 4555140 h 5820250"/>
                <a:gd name="connsiteX36" fmla="*/ 760003 w 5426043"/>
                <a:gd name="connsiteY36" fmla="*/ 3951286 h 5820250"/>
                <a:gd name="connsiteX37" fmla="*/ 260382 w 5426043"/>
                <a:gd name="connsiteY37" fmla="*/ 3055740 h 5820250"/>
                <a:gd name="connsiteX38" fmla="*/ 5859 w 5426043"/>
                <a:gd name="connsiteY38" fmla="*/ 2688094 h 5820250"/>
                <a:gd name="connsiteX39" fmla="*/ 109554 w 5426043"/>
                <a:gd name="connsiteY39" fmla="*/ 3281983 h 5820250"/>
                <a:gd name="connsiteX40" fmla="*/ 420638 w 5426043"/>
                <a:gd name="connsiteY40" fmla="*/ 4686577 h 5820250"/>
                <a:gd name="connsiteX41" fmla="*/ 967661 w 5426043"/>
                <a:gd name="connsiteY41" fmla="*/ 5270028 h 5820250"/>
                <a:gd name="connsiteX42" fmla="*/ 1523574 w 5426043"/>
                <a:gd name="connsiteY42" fmla="*/ 5525562 h 5820250"/>
                <a:gd name="connsiteX43" fmla="*/ 2471273 w 5426043"/>
                <a:gd name="connsiteY43" fmla="*/ 5605714 h 5820250"/>
                <a:gd name="connsiteX44" fmla="*/ 3242901 w 5426043"/>
                <a:gd name="connsiteY44" fmla="*/ 5427626 h 5820250"/>
                <a:gd name="connsiteX45" fmla="*/ 3409946 w 5426043"/>
                <a:gd name="connsiteY45" fmla="*/ 5523928 h 5820250"/>
                <a:gd name="connsiteX46" fmla="*/ 3455462 w 5426043"/>
                <a:gd name="connsiteY46" fmla="*/ 5820249 h 5820250"/>
                <a:gd name="connsiteX0" fmla="*/ 4361304 w 5426043"/>
                <a:gd name="connsiteY0" fmla="*/ 5609304 h 5820250"/>
                <a:gd name="connsiteX1" fmla="*/ 4231131 w 5426043"/>
                <a:gd name="connsiteY1" fmla="*/ 5215361 h 5820250"/>
                <a:gd name="connsiteX2" fmla="*/ 4435951 w 5426043"/>
                <a:gd name="connsiteY2" fmla="*/ 4908219 h 5820250"/>
                <a:gd name="connsiteX3" fmla="*/ 4779546 w 5426043"/>
                <a:gd name="connsiteY3" fmla="*/ 4491709 h 5820250"/>
                <a:gd name="connsiteX4" fmla="*/ 5058626 w 5426043"/>
                <a:gd name="connsiteY4" fmla="*/ 3564787 h 5820250"/>
                <a:gd name="connsiteX5" fmla="*/ 5416844 w 5426043"/>
                <a:gd name="connsiteY5" fmla="*/ 2499558 h 5820250"/>
                <a:gd name="connsiteX6" fmla="*/ 5253752 w 5426043"/>
                <a:gd name="connsiteY6" fmla="*/ 2511758 h 5820250"/>
                <a:gd name="connsiteX7" fmla="*/ 4564500 w 5426043"/>
                <a:gd name="connsiteY7" fmla="*/ 3073666 h 5820250"/>
                <a:gd name="connsiteX8" fmla="*/ 4046069 w 5426043"/>
                <a:gd name="connsiteY8" fmla="*/ 4126147 h 5820250"/>
                <a:gd name="connsiteX9" fmla="*/ 4099905 w 5426043"/>
                <a:gd name="connsiteY9" fmla="*/ 3298781 h 5820250"/>
                <a:gd name="connsiteX10" fmla="*/ 4281760 w 5426043"/>
                <a:gd name="connsiteY10" fmla="*/ 1853260 h 5820250"/>
                <a:gd name="connsiteX11" fmla="*/ 4416873 w 5426043"/>
                <a:gd name="connsiteY11" fmla="*/ 1147576 h 5820250"/>
                <a:gd name="connsiteX12" fmla="*/ 4484533 w 5426043"/>
                <a:gd name="connsiteY12" fmla="*/ 653647 h 5820250"/>
                <a:gd name="connsiteX13" fmla="*/ 4063391 w 5426043"/>
                <a:gd name="connsiteY13" fmla="*/ 1013087 h 5820250"/>
                <a:gd name="connsiteX14" fmla="*/ 3488008 w 5426043"/>
                <a:gd name="connsiteY14" fmla="*/ 2079410 h 5820250"/>
                <a:gd name="connsiteX15" fmla="*/ 3287203 w 5426043"/>
                <a:gd name="connsiteY15" fmla="*/ 3173083 h 5820250"/>
                <a:gd name="connsiteX16" fmla="*/ 3292845 w 5426043"/>
                <a:gd name="connsiteY16" fmla="*/ 3857018 h 5820250"/>
                <a:gd name="connsiteX17" fmla="*/ 3192806 w 5426043"/>
                <a:gd name="connsiteY17" fmla="*/ 3606624 h 5820250"/>
                <a:gd name="connsiteX18" fmla="*/ 2932473 w 5426043"/>
                <a:gd name="connsiteY18" fmla="*/ 2724036 h 5820250"/>
                <a:gd name="connsiteX19" fmla="*/ 2399382 w 5426043"/>
                <a:gd name="connsiteY19" fmla="*/ 1393179 h 5820250"/>
                <a:gd name="connsiteX20" fmla="*/ 1918061 w 5426043"/>
                <a:gd name="connsiteY20" fmla="*/ 334605 h 5820250"/>
                <a:gd name="connsiteX21" fmla="*/ 1759700 w 5426043"/>
                <a:gd name="connsiteY21" fmla="*/ 46327 h 5820250"/>
                <a:gd name="connsiteX22" fmla="*/ 1504721 w 5426043"/>
                <a:gd name="connsiteY22" fmla="*/ 1179806 h 5820250"/>
                <a:gd name="connsiteX23" fmla="*/ 1919500 w 5426043"/>
                <a:gd name="connsiteY23" fmla="*/ 2508985 h 5820250"/>
                <a:gd name="connsiteX24" fmla="*/ 2511779 w 5426043"/>
                <a:gd name="connsiteY24" fmla="*/ 3676696 h 5820250"/>
                <a:gd name="connsiteX25" fmla="*/ 2507282 w 5426043"/>
                <a:gd name="connsiteY25" fmla="*/ 3842847 h 5820250"/>
                <a:gd name="connsiteX26" fmla="*/ 1259624 w 5426043"/>
                <a:gd name="connsiteY26" fmla="*/ 2329876 h 5820250"/>
                <a:gd name="connsiteX27" fmla="*/ 760003 w 5426043"/>
                <a:gd name="connsiteY27" fmla="*/ 1783121 h 5820250"/>
                <a:gd name="connsiteX28" fmla="*/ 213248 w 5426043"/>
                <a:gd name="connsiteY28" fmla="*/ 1274074 h 5820250"/>
                <a:gd name="connsiteX29" fmla="*/ 213248 w 5426043"/>
                <a:gd name="connsiteY29" fmla="*/ 1406049 h 5820250"/>
                <a:gd name="connsiteX30" fmla="*/ 694015 w 5426043"/>
                <a:gd name="connsiteY30" fmla="*/ 2744655 h 5820250"/>
                <a:gd name="connsiteX31" fmla="*/ 1253280 w 5426043"/>
                <a:gd name="connsiteY31" fmla="*/ 3774615 h 5820250"/>
                <a:gd name="connsiteX32" fmla="*/ 2015715 w 5426043"/>
                <a:gd name="connsiteY32" fmla="*/ 4415917 h 5820250"/>
                <a:gd name="connsiteX33" fmla="*/ 2631307 w 5426043"/>
                <a:gd name="connsiteY33" fmla="*/ 4738370 h 5820250"/>
                <a:gd name="connsiteX34" fmla="*/ 2175214 w 5426043"/>
                <a:gd name="connsiteY34" fmla="*/ 4769173 h 5820250"/>
                <a:gd name="connsiteX35" fmla="*/ 1502268 w 5426043"/>
                <a:gd name="connsiteY35" fmla="*/ 4555140 h 5820250"/>
                <a:gd name="connsiteX36" fmla="*/ 760003 w 5426043"/>
                <a:gd name="connsiteY36" fmla="*/ 3951286 h 5820250"/>
                <a:gd name="connsiteX37" fmla="*/ 260382 w 5426043"/>
                <a:gd name="connsiteY37" fmla="*/ 3055740 h 5820250"/>
                <a:gd name="connsiteX38" fmla="*/ 5859 w 5426043"/>
                <a:gd name="connsiteY38" fmla="*/ 2688094 h 5820250"/>
                <a:gd name="connsiteX39" fmla="*/ 109554 w 5426043"/>
                <a:gd name="connsiteY39" fmla="*/ 3281983 h 5820250"/>
                <a:gd name="connsiteX40" fmla="*/ 420638 w 5426043"/>
                <a:gd name="connsiteY40" fmla="*/ 4686577 h 5820250"/>
                <a:gd name="connsiteX41" fmla="*/ 967661 w 5426043"/>
                <a:gd name="connsiteY41" fmla="*/ 5270028 h 5820250"/>
                <a:gd name="connsiteX42" fmla="*/ 1523574 w 5426043"/>
                <a:gd name="connsiteY42" fmla="*/ 5525562 h 5820250"/>
                <a:gd name="connsiteX43" fmla="*/ 2471273 w 5426043"/>
                <a:gd name="connsiteY43" fmla="*/ 5605714 h 5820250"/>
                <a:gd name="connsiteX44" fmla="*/ 3242901 w 5426043"/>
                <a:gd name="connsiteY44" fmla="*/ 5427626 h 5820250"/>
                <a:gd name="connsiteX45" fmla="*/ 3409946 w 5426043"/>
                <a:gd name="connsiteY45" fmla="*/ 5523928 h 5820250"/>
                <a:gd name="connsiteX46" fmla="*/ 3455462 w 5426043"/>
                <a:gd name="connsiteY46" fmla="*/ 5820249 h 5820250"/>
                <a:gd name="connsiteX0" fmla="*/ 4361304 w 5426043"/>
                <a:gd name="connsiteY0" fmla="*/ 5609304 h 5820250"/>
                <a:gd name="connsiteX1" fmla="*/ 4231131 w 5426043"/>
                <a:gd name="connsiteY1" fmla="*/ 5215361 h 5820250"/>
                <a:gd name="connsiteX2" fmla="*/ 4435951 w 5426043"/>
                <a:gd name="connsiteY2" fmla="*/ 4908219 h 5820250"/>
                <a:gd name="connsiteX3" fmla="*/ 4779546 w 5426043"/>
                <a:gd name="connsiteY3" fmla="*/ 4491709 h 5820250"/>
                <a:gd name="connsiteX4" fmla="*/ 5058626 w 5426043"/>
                <a:gd name="connsiteY4" fmla="*/ 3564787 h 5820250"/>
                <a:gd name="connsiteX5" fmla="*/ 5416844 w 5426043"/>
                <a:gd name="connsiteY5" fmla="*/ 2499558 h 5820250"/>
                <a:gd name="connsiteX6" fmla="*/ 5253752 w 5426043"/>
                <a:gd name="connsiteY6" fmla="*/ 2511758 h 5820250"/>
                <a:gd name="connsiteX7" fmla="*/ 4564500 w 5426043"/>
                <a:gd name="connsiteY7" fmla="*/ 3073666 h 5820250"/>
                <a:gd name="connsiteX8" fmla="*/ 4046069 w 5426043"/>
                <a:gd name="connsiteY8" fmla="*/ 4126147 h 5820250"/>
                <a:gd name="connsiteX9" fmla="*/ 4099905 w 5426043"/>
                <a:gd name="connsiteY9" fmla="*/ 3298781 h 5820250"/>
                <a:gd name="connsiteX10" fmla="*/ 4281760 w 5426043"/>
                <a:gd name="connsiteY10" fmla="*/ 1853260 h 5820250"/>
                <a:gd name="connsiteX11" fmla="*/ 4416873 w 5426043"/>
                <a:gd name="connsiteY11" fmla="*/ 1147576 h 5820250"/>
                <a:gd name="connsiteX12" fmla="*/ 4484533 w 5426043"/>
                <a:gd name="connsiteY12" fmla="*/ 653647 h 5820250"/>
                <a:gd name="connsiteX13" fmla="*/ 4063391 w 5426043"/>
                <a:gd name="connsiteY13" fmla="*/ 1013087 h 5820250"/>
                <a:gd name="connsiteX14" fmla="*/ 3488008 w 5426043"/>
                <a:gd name="connsiteY14" fmla="*/ 2079410 h 5820250"/>
                <a:gd name="connsiteX15" fmla="*/ 3287203 w 5426043"/>
                <a:gd name="connsiteY15" fmla="*/ 3173083 h 5820250"/>
                <a:gd name="connsiteX16" fmla="*/ 3311855 w 5426043"/>
                <a:gd name="connsiteY16" fmla="*/ 3851780 h 5820250"/>
                <a:gd name="connsiteX17" fmla="*/ 3192806 w 5426043"/>
                <a:gd name="connsiteY17" fmla="*/ 3606624 h 5820250"/>
                <a:gd name="connsiteX18" fmla="*/ 2932473 w 5426043"/>
                <a:gd name="connsiteY18" fmla="*/ 2724036 h 5820250"/>
                <a:gd name="connsiteX19" fmla="*/ 2399382 w 5426043"/>
                <a:gd name="connsiteY19" fmla="*/ 1393179 h 5820250"/>
                <a:gd name="connsiteX20" fmla="*/ 1918061 w 5426043"/>
                <a:gd name="connsiteY20" fmla="*/ 334605 h 5820250"/>
                <a:gd name="connsiteX21" fmla="*/ 1759700 w 5426043"/>
                <a:gd name="connsiteY21" fmla="*/ 46327 h 5820250"/>
                <a:gd name="connsiteX22" fmla="*/ 1504721 w 5426043"/>
                <a:gd name="connsiteY22" fmla="*/ 1179806 h 5820250"/>
                <a:gd name="connsiteX23" fmla="*/ 1919500 w 5426043"/>
                <a:gd name="connsiteY23" fmla="*/ 2508985 h 5820250"/>
                <a:gd name="connsiteX24" fmla="*/ 2511779 w 5426043"/>
                <a:gd name="connsiteY24" fmla="*/ 3676696 h 5820250"/>
                <a:gd name="connsiteX25" fmla="*/ 2507282 w 5426043"/>
                <a:gd name="connsiteY25" fmla="*/ 3842847 h 5820250"/>
                <a:gd name="connsiteX26" fmla="*/ 1259624 w 5426043"/>
                <a:gd name="connsiteY26" fmla="*/ 2329876 h 5820250"/>
                <a:gd name="connsiteX27" fmla="*/ 760003 w 5426043"/>
                <a:gd name="connsiteY27" fmla="*/ 1783121 h 5820250"/>
                <a:gd name="connsiteX28" fmla="*/ 213248 w 5426043"/>
                <a:gd name="connsiteY28" fmla="*/ 1274074 h 5820250"/>
                <a:gd name="connsiteX29" fmla="*/ 213248 w 5426043"/>
                <a:gd name="connsiteY29" fmla="*/ 1406049 h 5820250"/>
                <a:gd name="connsiteX30" fmla="*/ 694015 w 5426043"/>
                <a:gd name="connsiteY30" fmla="*/ 2744655 h 5820250"/>
                <a:gd name="connsiteX31" fmla="*/ 1253280 w 5426043"/>
                <a:gd name="connsiteY31" fmla="*/ 3774615 h 5820250"/>
                <a:gd name="connsiteX32" fmla="*/ 2015715 w 5426043"/>
                <a:gd name="connsiteY32" fmla="*/ 4415917 h 5820250"/>
                <a:gd name="connsiteX33" fmla="*/ 2631307 w 5426043"/>
                <a:gd name="connsiteY33" fmla="*/ 4738370 h 5820250"/>
                <a:gd name="connsiteX34" fmla="*/ 2175214 w 5426043"/>
                <a:gd name="connsiteY34" fmla="*/ 4769173 h 5820250"/>
                <a:gd name="connsiteX35" fmla="*/ 1502268 w 5426043"/>
                <a:gd name="connsiteY35" fmla="*/ 4555140 h 5820250"/>
                <a:gd name="connsiteX36" fmla="*/ 760003 w 5426043"/>
                <a:gd name="connsiteY36" fmla="*/ 3951286 h 5820250"/>
                <a:gd name="connsiteX37" fmla="*/ 260382 w 5426043"/>
                <a:gd name="connsiteY37" fmla="*/ 3055740 h 5820250"/>
                <a:gd name="connsiteX38" fmla="*/ 5859 w 5426043"/>
                <a:gd name="connsiteY38" fmla="*/ 2688094 h 5820250"/>
                <a:gd name="connsiteX39" fmla="*/ 109554 w 5426043"/>
                <a:gd name="connsiteY39" fmla="*/ 3281983 h 5820250"/>
                <a:gd name="connsiteX40" fmla="*/ 420638 w 5426043"/>
                <a:gd name="connsiteY40" fmla="*/ 4686577 h 5820250"/>
                <a:gd name="connsiteX41" fmla="*/ 967661 w 5426043"/>
                <a:gd name="connsiteY41" fmla="*/ 5270028 h 5820250"/>
                <a:gd name="connsiteX42" fmla="*/ 1523574 w 5426043"/>
                <a:gd name="connsiteY42" fmla="*/ 5525562 h 5820250"/>
                <a:gd name="connsiteX43" fmla="*/ 2471273 w 5426043"/>
                <a:gd name="connsiteY43" fmla="*/ 5605714 h 5820250"/>
                <a:gd name="connsiteX44" fmla="*/ 3242901 w 5426043"/>
                <a:gd name="connsiteY44" fmla="*/ 5427626 h 5820250"/>
                <a:gd name="connsiteX45" fmla="*/ 3409946 w 5426043"/>
                <a:gd name="connsiteY45" fmla="*/ 5523928 h 5820250"/>
                <a:gd name="connsiteX46" fmla="*/ 3455462 w 5426043"/>
                <a:gd name="connsiteY46" fmla="*/ 5820249 h 5820250"/>
                <a:gd name="connsiteX0" fmla="*/ 4361486 w 5426225"/>
                <a:gd name="connsiteY0" fmla="*/ 5609304 h 5820250"/>
                <a:gd name="connsiteX1" fmla="*/ 4231313 w 5426225"/>
                <a:gd name="connsiteY1" fmla="*/ 5215361 h 5820250"/>
                <a:gd name="connsiteX2" fmla="*/ 4436133 w 5426225"/>
                <a:gd name="connsiteY2" fmla="*/ 4908219 h 5820250"/>
                <a:gd name="connsiteX3" fmla="*/ 4779728 w 5426225"/>
                <a:gd name="connsiteY3" fmla="*/ 4491709 h 5820250"/>
                <a:gd name="connsiteX4" fmla="*/ 5058808 w 5426225"/>
                <a:gd name="connsiteY4" fmla="*/ 3564787 h 5820250"/>
                <a:gd name="connsiteX5" fmla="*/ 5417026 w 5426225"/>
                <a:gd name="connsiteY5" fmla="*/ 2499558 h 5820250"/>
                <a:gd name="connsiteX6" fmla="*/ 5253934 w 5426225"/>
                <a:gd name="connsiteY6" fmla="*/ 2511758 h 5820250"/>
                <a:gd name="connsiteX7" fmla="*/ 4564682 w 5426225"/>
                <a:gd name="connsiteY7" fmla="*/ 3073666 h 5820250"/>
                <a:gd name="connsiteX8" fmla="*/ 4046251 w 5426225"/>
                <a:gd name="connsiteY8" fmla="*/ 4126147 h 5820250"/>
                <a:gd name="connsiteX9" fmla="*/ 4100087 w 5426225"/>
                <a:gd name="connsiteY9" fmla="*/ 3298781 h 5820250"/>
                <a:gd name="connsiteX10" fmla="*/ 4281942 w 5426225"/>
                <a:gd name="connsiteY10" fmla="*/ 1853260 h 5820250"/>
                <a:gd name="connsiteX11" fmla="*/ 4417055 w 5426225"/>
                <a:gd name="connsiteY11" fmla="*/ 1147576 h 5820250"/>
                <a:gd name="connsiteX12" fmla="*/ 4484715 w 5426225"/>
                <a:gd name="connsiteY12" fmla="*/ 653647 h 5820250"/>
                <a:gd name="connsiteX13" fmla="*/ 4063573 w 5426225"/>
                <a:gd name="connsiteY13" fmla="*/ 1013087 h 5820250"/>
                <a:gd name="connsiteX14" fmla="*/ 3488190 w 5426225"/>
                <a:gd name="connsiteY14" fmla="*/ 2079410 h 5820250"/>
                <a:gd name="connsiteX15" fmla="*/ 3287385 w 5426225"/>
                <a:gd name="connsiteY15" fmla="*/ 3173083 h 5820250"/>
                <a:gd name="connsiteX16" fmla="*/ 3312037 w 5426225"/>
                <a:gd name="connsiteY16" fmla="*/ 3851780 h 5820250"/>
                <a:gd name="connsiteX17" fmla="*/ 3192988 w 5426225"/>
                <a:gd name="connsiteY17" fmla="*/ 3606624 h 5820250"/>
                <a:gd name="connsiteX18" fmla="*/ 2932655 w 5426225"/>
                <a:gd name="connsiteY18" fmla="*/ 2724036 h 5820250"/>
                <a:gd name="connsiteX19" fmla="*/ 2399564 w 5426225"/>
                <a:gd name="connsiteY19" fmla="*/ 1393179 h 5820250"/>
                <a:gd name="connsiteX20" fmla="*/ 1918243 w 5426225"/>
                <a:gd name="connsiteY20" fmla="*/ 334605 h 5820250"/>
                <a:gd name="connsiteX21" fmla="*/ 1759882 w 5426225"/>
                <a:gd name="connsiteY21" fmla="*/ 46327 h 5820250"/>
                <a:gd name="connsiteX22" fmla="*/ 1504903 w 5426225"/>
                <a:gd name="connsiteY22" fmla="*/ 1179806 h 5820250"/>
                <a:gd name="connsiteX23" fmla="*/ 1919682 w 5426225"/>
                <a:gd name="connsiteY23" fmla="*/ 2508985 h 5820250"/>
                <a:gd name="connsiteX24" fmla="*/ 2511961 w 5426225"/>
                <a:gd name="connsiteY24" fmla="*/ 3676696 h 5820250"/>
                <a:gd name="connsiteX25" fmla="*/ 2507464 w 5426225"/>
                <a:gd name="connsiteY25" fmla="*/ 3842847 h 5820250"/>
                <a:gd name="connsiteX26" fmla="*/ 1259806 w 5426225"/>
                <a:gd name="connsiteY26" fmla="*/ 2329876 h 5820250"/>
                <a:gd name="connsiteX27" fmla="*/ 760185 w 5426225"/>
                <a:gd name="connsiteY27" fmla="*/ 1783121 h 5820250"/>
                <a:gd name="connsiteX28" fmla="*/ 213430 w 5426225"/>
                <a:gd name="connsiteY28" fmla="*/ 1274074 h 5820250"/>
                <a:gd name="connsiteX29" fmla="*/ 213430 w 5426225"/>
                <a:gd name="connsiteY29" fmla="*/ 1406049 h 5820250"/>
                <a:gd name="connsiteX30" fmla="*/ 694197 w 5426225"/>
                <a:gd name="connsiteY30" fmla="*/ 2744655 h 5820250"/>
                <a:gd name="connsiteX31" fmla="*/ 1253462 w 5426225"/>
                <a:gd name="connsiteY31" fmla="*/ 3774615 h 5820250"/>
                <a:gd name="connsiteX32" fmla="*/ 2015897 w 5426225"/>
                <a:gd name="connsiteY32" fmla="*/ 4415917 h 5820250"/>
                <a:gd name="connsiteX33" fmla="*/ 2631489 w 5426225"/>
                <a:gd name="connsiteY33" fmla="*/ 4738370 h 5820250"/>
                <a:gd name="connsiteX34" fmla="*/ 2175396 w 5426225"/>
                <a:gd name="connsiteY34" fmla="*/ 4769173 h 5820250"/>
                <a:gd name="connsiteX35" fmla="*/ 1502450 w 5426225"/>
                <a:gd name="connsiteY35" fmla="*/ 4555140 h 5820250"/>
                <a:gd name="connsiteX36" fmla="*/ 760185 w 5426225"/>
                <a:gd name="connsiteY36" fmla="*/ 3951286 h 5820250"/>
                <a:gd name="connsiteX37" fmla="*/ 260564 w 5426225"/>
                <a:gd name="connsiteY37" fmla="*/ 3055740 h 5820250"/>
                <a:gd name="connsiteX38" fmla="*/ 6041 w 5426225"/>
                <a:gd name="connsiteY38" fmla="*/ 2688094 h 5820250"/>
                <a:gd name="connsiteX39" fmla="*/ 109736 w 5426225"/>
                <a:gd name="connsiteY39" fmla="*/ 3281983 h 5820250"/>
                <a:gd name="connsiteX40" fmla="*/ 437514 w 5426225"/>
                <a:gd name="connsiteY40" fmla="*/ 4566106 h 5820250"/>
                <a:gd name="connsiteX41" fmla="*/ 967843 w 5426225"/>
                <a:gd name="connsiteY41" fmla="*/ 5270028 h 5820250"/>
                <a:gd name="connsiteX42" fmla="*/ 1523756 w 5426225"/>
                <a:gd name="connsiteY42" fmla="*/ 5525562 h 5820250"/>
                <a:gd name="connsiteX43" fmla="*/ 2471455 w 5426225"/>
                <a:gd name="connsiteY43" fmla="*/ 5605714 h 5820250"/>
                <a:gd name="connsiteX44" fmla="*/ 3243083 w 5426225"/>
                <a:gd name="connsiteY44" fmla="*/ 5427626 h 5820250"/>
                <a:gd name="connsiteX45" fmla="*/ 3410128 w 5426225"/>
                <a:gd name="connsiteY45" fmla="*/ 5523928 h 5820250"/>
                <a:gd name="connsiteX46" fmla="*/ 3455644 w 5426225"/>
                <a:gd name="connsiteY46" fmla="*/ 5820249 h 5820250"/>
                <a:gd name="connsiteX0" fmla="*/ 4361486 w 5426225"/>
                <a:gd name="connsiteY0" fmla="*/ 5609304 h 5820250"/>
                <a:gd name="connsiteX1" fmla="*/ 4231313 w 5426225"/>
                <a:gd name="connsiteY1" fmla="*/ 5215361 h 5820250"/>
                <a:gd name="connsiteX2" fmla="*/ 4436133 w 5426225"/>
                <a:gd name="connsiteY2" fmla="*/ 4908219 h 5820250"/>
                <a:gd name="connsiteX3" fmla="*/ 4779728 w 5426225"/>
                <a:gd name="connsiteY3" fmla="*/ 4491709 h 5820250"/>
                <a:gd name="connsiteX4" fmla="*/ 5058808 w 5426225"/>
                <a:gd name="connsiteY4" fmla="*/ 3564787 h 5820250"/>
                <a:gd name="connsiteX5" fmla="*/ 5417026 w 5426225"/>
                <a:gd name="connsiteY5" fmla="*/ 2499558 h 5820250"/>
                <a:gd name="connsiteX6" fmla="*/ 5253934 w 5426225"/>
                <a:gd name="connsiteY6" fmla="*/ 2511758 h 5820250"/>
                <a:gd name="connsiteX7" fmla="*/ 4564682 w 5426225"/>
                <a:gd name="connsiteY7" fmla="*/ 3073666 h 5820250"/>
                <a:gd name="connsiteX8" fmla="*/ 4046251 w 5426225"/>
                <a:gd name="connsiteY8" fmla="*/ 4126147 h 5820250"/>
                <a:gd name="connsiteX9" fmla="*/ 4100087 w 5426225"/>
                <a:gd name="connsiteY9" fmla="*/ 3298781 h 5820250"/>
                <a:gd name="connsiteX10" fmla="*/ 4281942 w 5426225"/>
                <a:gd name="connsiteY10" fmla="*/ 1853260 h 5820250"/>
                <a:gd name="connsiteX11" fmla="*/ 4417055 w 5426225"/>
                <a:gd name="connsiteY11" fmla="*/ 1147576 h 5820250"/>
                <a:gd name="connsiteX12" fmla="*/ 4484715 w 5426225"/>
                <a:gd name="connsiteY12" fmla="*/ 653647 h 5820250"/>
                <a:gd name="connsiteX13" fmla="*/ 4063573 w 5426225"/>
                <a:gd name="connsiteY13" fmla="*/ 1013087 h 5820250"/>
                <a:gd name="connsiteX14" fmla="*/ 3488190 w 5426225"/>
                <a:gd name="connsiteY14" fmla="*/ 2079410 h 5820250"/>
                <a:gd name="connsiteX15" fmla="*/ 3287385 w 5426225"/>
                <a:gd name="connsiteY15" fmla="*/ 3173083 h 5820250"/>
                <a:gd name="connsiteX16" fmla="*/ 3312037 w 5426225"/>
                <a:gd name="connsiteY16" fmla="*/ 3851780 h 5820250"/>
                <a:gd name="connsiteX17" fmla="*/ 3192988 w 5426225"/>
                <a:gd name="connsiteY17" fmla="*/ 3606624 h 5820250"/>
                <a:gd name="connsiteX18" fmla="*/ 2932655 w 5426225"/>
                <a:gd name="connsiteY18" fmla="*/ 2724036 h 5820250"/>
                <a:gd name="connsiteX19" fmla="*/ 2399564 w 5426225"/>
                <a:gd name="connsiteY19" fmla="*/ 1393179 h 5820250"/>
                <a:gd name="connsiteX20" fmla="*/ 1918243 w 5426225"/>
                <a:gd name="connsiteY20" fmla="*/ 334605 h 5820250"/>
                <a:gd name="connsiteX21" fmla="*/ 1759882 w 5426225"/>
                <a:gd name="connsiteY21" fmla="*/ 46327 h 5820250"/>
                <a:gd name="connsiteX22" fmla="*/ 1504903 w 5426225"/>
                <a:gd name="connsiteY22" fmla="*/ 1179806 h 5820250"/>
                <a:gd name="connsiteX23" fmla="*/ 1919682 w 5426225"/>
                <a:gd name="connsiteY23" fmla="*/ 2508985 h 5820250"/>
                <a:gd name="connsiteX24" fmla="*/ 2511961 w 5426225"/>
                <a:gd name="connsiteY24" fmla="*/ 3676696 h 5820250"/>
                <a:gd name="connsiteX25" fmla="*/ 2507464 w 5426225"/>
                <a:gd name="connsiteY25" fmla="*/ 3842847 h 5820250"/>
                <a:gd name="connsiteX26" fmla="*/ 1259806 w 5426225"/>
                <a:gd name="connsiteY26" fmla="*/ 2329876 h 5820250"/>
                <a:gd name="connsiteX27" fmla="*/ 760185 w 5426225"/>
                <a:gd name="connsiteY27" fmla="*/ 1783121 h 5820250"/>
                <a:gd name="connsiteX28" fmla="*/ 213430 w 5426225"/>
                <a:gd name="connsiteY28" fmla="*/ 1274074 h 5820250"/>
                <a:gd name="connsiteX29" fmla="*/ 213430 w 5426225"/>
                <a:gd name="connsiteY29" fmla="*/ 1406049 h 5820250"/>
                <a:gd name="connsiteX30" fmla="*/ 694197 w 5426225"/>
                <a:gd name="connsiteY30" fmla="*/ 2744655 h 5820250"/>
                <a:gd name="connsiteX31" fmla="*/ 1253462 w 5426225"/>
                <a:gd name="connsiteY31" fmla="*/ 3774615 h 5820250"/>
                <a:gd name="connsiteX32" fmla="*/ 2015897 w 5426225"/>
                <a:gd name="connsiteY32" fmla="*/ 4415917 h 5820250"/>
                <a:gd name="connsiteX33" fmla="*/ 2631489 w 5426225"/>
                <a:gd name="connsiteY33" fmla="*/ 4738370 h 5820250"/>
                <a:gd name="connsiteX34" fmla="*/ 2175396 w 5426225"/>
                <a:gd name="connsiteY34" fmla="*/ 4769173 h 5820250"/>
                <a:gd name="connsiteX35" fmla="*/ 1502450 w 5426225"/>
                <a:gd name="connsiteY35" fmla="*/ 4555140 h 5820250"/>
                <a:gd name="connsiteX36" fmla="*/ 760185 w 5426225"/>
                <a:gd name="connsiteY36" fmla="*/ 3951286 h 5820250"/>
                <a:gd name="connsiteX37" fmla="*/ 260564 w 5426225"/>
                <a:gd name="connsiteY37" fmla="*/ 3055740 h 5820250"/>
                <a:gd name="connsiteX38" fmla="*/ 6041 w 5426225"/>
                <a:gd name="connsiteY38" fmla="*/ 2688094 h 5820250"/>
                <a:gd name="connsiteX39" fmla="*/ 109736 w 5426225"/>
                <a:gd name="connsiteY39" fmla="*/ 3281983 h 5820250"/>
                <a:gd name="connsiteX40" fmla="*/ 437514 w 5426225"/>
                <a:gd name="connsiteY40" fmla="*/ 4566106 h 5820250"/>
                <a:gd name="connsiteX41" fmla="*/ 1523756 w 5426225"/>
                <a:gd name="connsiteY41" fmla="*/ 5525562 h 5820250"/>
                <a:gd name="connsiteX42" fmla="*/ 2471455 w 5426225"/>
                <a:gd name="connsiteY42" fmla="*/ 5605714 h 5820250"/>
                <a:gd name="connsiteX43" fmla="*/ 3243083 w 5426225"/>
                <a:gd name="connsiteY43" fmla="*/ 5427626 h 5820250"/>
                <a:gd name="connsiteX44" fmla="*/ 3410128 w 5426225"/>
                <a:gd name="connsiteY44" fmla="*/ 5523928 h 5820250"/>
                <a:gd name="connsiteX45" fmla="*/ 3455644 w 5426225"/>
                <a:gd name="connsiteY45" fmla="*/ 5820249 h 5820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5426225" h="5820250">
                  <a:moveTo>
                    <a:pt x="4361486" y="5609304"/>
                  </a:moveTo>
                  <a:cubicBezTo>
                    <a:pt x="4290845" y="5425964"/>
                    <a:pt x="4218872" y="5332208"/>
                    <a:pt x="4231313" y="5215361"/>
                  </a:cubicBezTo>
                  <a:cubicBezTo>
                    <a:pt x="4243754" y="5098514"/>
                    <a:pt x="4344731" y="5028828"/>
                    <a:pt x="4436133" y="4908219"/>
                  </a:cubicBezTo>
                  <a:cubicBezTo>
                    <a:pt x="4527536" y="4787610"/>
                    <a:pt x="4675949" y="4715614"/>
                    <a:pt x="4779728" y="4491709"/>
                  </a:cubicBezTo>
                  <a:cubicBezTo>
                    <a:pt x="4883507" y="4267804"/>
                    <a:pt x="4952592" y="3896812"/>
                    <a:pt x="5058808" y="3564787"/>
                  </a:cubicBezTo>
                  <a:cubicBezTo>
                    <a:pt x="5165024" y="3232762"/>
                    <a:pt x="5384505" y="2675063"/>
                    <a:pt x="5417026" y="2499558"/>
                  </a:cubicBezTo>
                  <a:cubicBezTo>
                    <a:pt x="5449547" y="2324053"/>
                    <a:pt x="5395991" y="2416073"/>
                    <a:pt x="5253934" y="2511758"/>
                  </a:cubicBezTo>
                  <a:cubicBezTo>
                    <a:pt x="5111877" y="2607443"/>
                    <a:pt x="4765963" y="2804601"/>
                    <a:pt x="4564682" y="3073666"/>
                  </a:cubicBezTo>
                  <a:cubicBezTo>
                    <a:pt x="4363402" y="3342731"/>
                    <a:pt x="4123683" y="4088628"/>
                    <a:pt x="4046251" y="4126147"/>
                  </a:cubicBezTo>
                  <a:cubicBezTo>
                    <a:pt x="3968819" y="4163666"/>
                    <a:pt x="4060805" y="3677596"/>
                    <a:pt x="4100087" y="3298781"/>
                  </a:cubicBezTo>
                  <a:cubicBezTo>
                    <a:pt x="4139369" y="2919967"/>
                    <a:pt x="4229114" y="2211794"/>
                    <a:pt x="4281942" y="1853260"/>
                  </a:cubicBezTo>
                  <a:cubicBezTo>
                    <a:pt x="4334770" y="1494726"/>
                    <a:pt x="4383260" y="1347511"/>
                    <a:pt x="4417055" y="1147576"/>
                  </a:cubicBezTo>
                  <a:cubicBezTo>
                    <a:pt x="4450850" y="947641"/>
                    <a:pt x="4543629" y="676062"/>
                    <a:pt x="4484715" y="653647"/>
                  </a:cubicBezTo>
                  <a:cubicBezTo>
                    <a:pt x="4425801" y="631232"/>
                    <a:pt x="4229660" y="775460"/>
                    <a:pt x="4063573" y="1013087"/>
                  </a:cubicBezTo>
                  <a:cubicBezTo>
                    <a:pt x="3897486" y="1250714"/>
                    <a:pt x="3617555" y="1719411"/>
                    <a:pt x="3488190" y="2079410"/>
                  </a:cubicBezTo>
                  <a:cubicBezTo>
                    <a:pt x="3358825" y="2439409"/>
                    <a:pt x="3316744" y="2877688"/>
                    <a:pt x="3287385" y="3173083"/>
                  </a:cubicBezTo>
                  <a:cubicBezTo>
                    <a:pt x="3258026" y="3468478"/>
                    <a:pt x="3327770" y="3779523"/>
                    <a:pt x="3312037" y="3851780"/>
                  </a:cubicBezTo>
                  <a:cubicBezTo>
                    <a:pt x="3296304" y="3924037"/>
                    <a:pt x="3256218" y="3794581"/>
                    <a:pt x="3192988" y="3606624"/>
                  </a:cubicBezTo>
                  <a:cubicBezTo>
                    <a:pt x="3129758" y="3418667"/>
                    <a:pt x="3064892" y="3092943"/>
                    <a:pt x="2932655" y="2724036"/>
                  </a:cubicBezTo>
                  <a:cubicBezTo>
                    <a:pt x="2800418" y="2355129"/>
                    <a:pt x="2568633" y="1791418"/>
                    <a:pt x="2399564" y="1393179"/>
                  </a:cubicBezTo>
                  <a:cubicBezTo>
                    <a:pt x="2230495" y="994941"/>
                    <a:pt x="2024857" y="559080"/>
                    <a:pt x="1918243" y="334605"/>
                  </a:cubicBezTo>
                  <a:cubicBezTo>
                    <a:pt x="1811629" y="110130"/>
                    <a:pt x="1828772" y="-94540"/>
                    <a:pt x="1759882" y="46327"/>
                  </a:cubicBezTo>
                  <a:cubicBezTo>
                    <a:pt x="1690992" y="187194"/>
                    <a:pt x="1478270" y="769363"/>
                    <a:pt x="1504903" y="1179806"/>
                  </a:cubicBezTo>
                  <a:cubicBezTo>
                    <a:pt x="1531536" y="1590249"/>
                    <a:pt x="1751839" y="2092837"/>
                    <a:pt x="1919682" y="2508985"/>
                  </a:cubicBezTo>
                  <a:cubicBezTo>
                    <a:pt x="2087525" y="2925133"/>
                    <a:pt x="2413997" y="3454386"/>
                    <a:pt x="2511961" y="3676696"/>
                  </a:cubicBezTo>
                  <a:cubicBezTo>
                    <a:pt x="2609925" y="3899006"/>
                    <a:pt x="2640198" y="3976933"/>
                    <a:pt x="2507464" y="3842847"/>
                  </a:cubicBezTo>
                  <a:cubicBezTo>
                    <a:pt x="2374730" y="3708761"/>
                    <a:pt x="1551019" y="2673164"/>
                    <a:pt x="1259806" y="2329876"/>
                  </a:cubicBezTo>
                  <a:cubicBezTo>
                    <a:pt x="968593" y="1986588"/>
                    <a:pt x="934581" y="1959088"/>
                    <a:pt x="760185" y="1783121"/>
                  </a:cubicBezTo>
                  <a:cubicBezTo>
                    <a:pt x="585789" y="1607154"/>
                    <a:pt x="304556" y="1336919"/>
                    <a:pt x="213430" y="1274074"/>
                  </a:cubicBezTo>
                  <a:cubicBezTo>
                    <a:pt x="122304" y="1211229"/>
                    <a:pt x="133302" y="1160952"/>
                    <a:pt x="213430" y="1406049"/>
                  </a:cubicBezTo>
                  <a:cubicBezTo>
                    <a:pt x="293558" y="1651146"/>
                    <a:pt x="520858" y="2349894"/>
                    <a:pt x="694197" y="2744655"/>
                  </a:cubicBezTo>
                  <a:cubicBezTo>
                    <a:pt x="867536" y="3139416"/>
                    <a:pt x="1033179" y="3496071"/>
                    <a:pt x="1253462" y="3774615"/>
                  </a:cubicBezTo>
                  <a:cubicBezTo>
                    <a:pt x="1473745" y="4053159"/>
                    <a:pt x="1786226" y="4255291"/>
                    <a:pt x="2015897" y="4415917"/>
                  </a:cubicBezTo>
                  <a:cubicBezTo>
                    <a:pt x="2245568" y="4576543"/>
                    <a:pt x="2599073" y="4704664"/>
                    <a:pt x="2631489" y="4738370"/>
                  </a:cubicBezTo>
                  <a:cubicBezTo>
                    <a:pt x="2663905" y="4772076"/>
                    <a:pt x="2363569" y="4799711"/>
                    <a:pt x="2175396" y="4769173"/>
                  </a:cubicBezTo>
                  <a:cubicBezTo>
                    <a:pt x="1987223" y="4738635"/>
                    <a:pt x="1738318" y="4691454"/>
                    <a:pt x="1502450" y="4555140"/>
                  </a:cubicBezTo>
                  <a:cubicBezTo>
                    <a:pt x="1266582" y="4418826"/>
                    <a:pt x="967166" y="4201186"/>
                    <a:pt x="760185" y="3951286"/>
                  </a:cubicBezTo>
                  <a:cubicBezTo>
                    <a:pt x="553204" y="3701386"/>
                    <a:pt x="386255" y="3266272"/>
                    <a:pt x="260564" y="3055740"/>
                  </a:cubicBezTo>
                  <a:cubicBezTo>
                    <a:pt x="134873" y="2845208"/>
                    <a:pt x="31179" y="2650387"/>
                    <a:pt x="6041" y="2688094"/>
                  </a:cubicBezTo>
                  <a:cubicBezTo>
                    <a:pt x="-19097" y="2725801"/>
                    <a:pt x="37824" y="2968981"/>
                    <a:pt x="109736" y="3281983"/>
                  </a:cubicBezTo>
                  <a:cubicBezTo>
                    <a:pt x="181648" y="3594985"/>
                    <a:pt x="201844" y="4192176"/>
                    <a:pt x="437514" y="4566106"/>
                  </a:cubicBezTo>
                  <a:cubicBezTo>
                    <a:pt x="673184" y="4940036"/>
                    <a:pt x="1184766" y="5352294"/>
                    <a:pt x="1523756" y="5525562"/>
                  </a:cubicBezTo>
                  <a:cubicBezTo>
                    <a:pt x="1862746" y="5698830"/>
                    <a:pt x="2184900" y="5622037"/>
                    <a:pt x="2471455" y="5605714"/>
                  </a:cubicBezTo>
                  <a:cubicBezTo>
                    <a:pt x="2758010" y="5589391"/>
                    <a:pt x="3144000" y="5442008"/>
                    <a:pt x="3243083" y="5427626"/>
                  </a:cubicBezTo>
                  <a:cubicBezTo>
                    <a:pt x="3342166" y="5413244"/>
                    <a:pt x="3406420" y="5413989"/>
                    <a:pt x="3410128" y="5523928"/>
                  </a:cubicBezTo>
                  <a:cubicBezTo>
                    <a:pt x="3413836" y="5633867"/>
                    <a:pt x="3448772" y="5675021"/>
                    <a:pt x="3455644" y="5820249"/>
                  </a:cubicBezTo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59" name="Freeform: Shape 6158">
              <a:extLst>
                <a:ext uri="{FF2B5EF4-FFF2-40B4-BE49-F238E27FC236}">
                  <a16:creationId xmlns:a16="http://schemas.microsoft.com/office/drawing/2014/main" id="{958464B4-88B4-F517-1464-A0F0183A34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069679">
              <a:off x="-4351550" y="5097172"/>
              <a:ext cx="1900718" cy="2011480"/>
            </a:xfrm>
            <a:custGeom>
              <a:avLst/>
              <a:gdLst>
                <a:gd name="connsiteX0" fmla="*/ 3418362 w 5421466"/>
                <a:gd name="connsiteY0" fmla="*/ 6148240 h 7017706"/>
                <a:gd name="connsiteX1" fmla="*/ 4455310 w 5421466"/>
                <a:gd name="connsiteY1" fmla="*/ 6044545 h 7017706"/>
                <a:gd name="connsiteX2" fmla="*/ 4455310 w 5421466"/>
                <a:gd name="connsiteY2" fmla="*/ 6035119 h 7017706"/>
                <a:gd name="connsiteX3" fmla="*/ 4172506 w 5421466"/>
                <a:gd name="connsiteY3" fmla="*/ 5431803 h 7017706"/>
                <a:gd name="connsiteX4" fmla="*/ 4181933 w 5421466"/>
                <a:gd name="connsiteY4" fmla="*/ 5337535 h 7017706"/>
                <a:gd name="connsiteX5" fmla="*/ 4596712 w 5421466"/>
                <a:gd name="connsiteY5" fmla="*/ 4932183 h 7017706"/>
                <a:gd name="connsiteX6" fmla="*/ 5058626 w 5421466"/>
                <a:gd name="connsiteY6" fmla="*/ 3800966 h 7017706"/>
                <a:gd name="connsiteX7" fmla="*/ 5416844 w 5421466"/>
                <a:gd name="connsiteY7" fmla="*/ 2735737 h 7017706"/>
                <a:gd name="connsiteX8" fmla="*/ 5209455 w 5421466"/>
                <a:gd name="connsiteY8" fmla="*/ 2801725 h 7017706"/>
                <a:gd name="connsiteX9" fmla="*/ 4493017 w 5421466"/>
                <a:gd name="connsiteY9" fmla="*/ 3169370 h 7017706"/>
                <a:gd name="connsiteX10" fmla="*/ 3691739 w 5421466"/>
                <a:gd name="connsiteY10" fmla="*/ 4074343 h 7017706"/>
                <a:gd name="connsiteX11" fmla="*/ 3757727 w 5421466"/>
                <a:gd name="connsiteY11" fmla="*/ 3546442 h 7017706"/>
                <a:gd name="connsiteX12" fmla="*/ 4087665 w 5421466"/>
                <a:gd name="connsiteY12" fmla="*/ 2009873 h 7017706"/>
                <a:gd name="connsiteX13" fmla="*/ 4285628 w 5421466"/>
                <a:gd name="connsiteY13" fmla="*/ 1302863 h 7017706"/>
                <a:gd name="connsiteX14" fmla="*/ 4313908 w 5421466"/>
                <a:gd name="connsiteY14" fmla="*/ 963498 h 7017706"/>
                <a:gd name="connsiteX15" fmla="*/ 4049958 w 5421466"/>
                <a:gd name="connsiteY15" fmla="*/ 1199168 h 7017706"/>
                <a:gd name="connsiteX16" fmla="*/ 3569191 w 5421466"/>
                <a:gd name="connsiteY16" fmla="*/ 1840191 h 7017706"/>
                <a:gd name="connsiteX17" fmla="*/ 3408935 w 5421466"/>
                <a:gd name="connsiteY17" fmla="*/ 2349238 h 7017706"/>
                <a:gd name="connsiteX18" fmla="*/ 3324094 w 5421466"/>
                <a:gd name="connsiteY18" fmla="*/ 3518162 h 7017706"/>
                <a:gd name="connsiteX19" fmla="*/ 3267533 w 5421466"/>
                <a:gd name="connsiteY19" fmla="*/ 4093197 h 7017706"/>
                <a:gd name="connsiteX20" fmla="*/ 3267533 w 5421466"/>
                <a:gd name="connsiteY20" fmla="*/ 3885807 h 7017706"/>
                <a:gd name="connsiteX21" fmla="*/ 3069570 w 5421466"/>
                <a:gd name="connsiteY21" fmla="*/ 3188224 h 7017706"/>
                <a:gd name="connsiteX22" fmla="*/ 2428547 w 5421466"/>
                <a:gd name="connsiteY22" fmla="*/ 1604521 h 7017706"/>
                <a:gd name="connsiteX23" fmla="*/ 2042048 w 5421466"/>
                <a:gd name="connsiteY23" fmla="*/ 680694 h 7017706"/>
                <a:gd name="connsiteX24" fmla="*/ 1976061 w 5421466"/>
                <a:gd name="connsiteY24" fmla="*/ 237634 h 7017706"/>
                <a:gd name="connsiteX25" fmla="*/ 1853512 w 5421466"/>
                <a:gd name="connsiteY25" fmla="*/ 1964 h 7017706"/>
                <a:gd name="connsiteX26" fmla="*/ 1674403 w 5421466"/>
                <a:gd name="connsiteY26" fmla="*/ 360183 h 7017706"/>
                <a:gd name="connsiteX27" fmla="*/ 1504721 w 5421466"/>
                <a:gd name="connsiteY27" fmla="*/ 1415985 h 7017706"/>
                <a:gd name="connsiteX28" fmla="*/ 1919500 w 5421466"/>
                <a:gd name="connsiteY28" fmla="*/ 2745164 h 7017706"/>
                <a:gd name="connsiteX29" fmla="*/ 2503962 w 5421466"/>
                <a:gd name="connsiteY29" fmla="*/ 3885807 h 7017706"/>
                <a:gd name="connsiteX30" fmla="*/ 2343706 w 5421466"/>
                <a:gd name="connsiteY30" fmla="*/ 3734978 h 7017706"/>
                <a:gd name="connsiteX31" fmla="*/ 1259624 w 5421466"/>
                <a:gd name="connsiteY31" fmla="*/ 2566055 h 7017706"/>
                <a:gd name="connsiteX32" fmla="*/ 760003 w 5421466"/>
                <a:gd name="connsiteY32" fmla="*/ 2019300 h 7017706"/>
                <a:gd name="connsiteX33" fmla="*/ 213248 w 5421466"/>
                <a:gd name="connsiteY33" fmla="*/ 1510253 h 7017706"/>
                <a:gd name="connsiteX34" fmla="*/ 213248 w 5421466"/>
                <a:gd name="connsiteY34" fmla="*/ 1642228 h 7017706"/>
                <a:gd name="connsiteX35" fmla="*/ 694015 w 5421466"/>
                <a:gd name="connsiteY35" fmla="*/ 2980834 h 7017706"/>
                <a:gd name="connsiteX36" fmla="*/ 1287904 w 5421466"/>
                <a:gd name="connsiteY36" fmla="*/ 4102624 h 7017706"/>
                <a:gd name="connsiteX37" fmla="*/ 2042048 w 5421466"/>
                <a:gd name="connsiteY37" fmla="*/ 4715366 h 7017706"/>
                <a:gd name="connsiteX38" fmla="*/ 2984729 w 5421466"/>
                <a:gd name="connsiteY38" fmla="*/ 5026451 h 7017706"/>
                <a:gd name="connsiteX39" fmla="*/ 3003582 w 5421466"/>
                <a:gd name="connsiteY39" fmla="*/ 5026451 h 7017706"/>
                <a:gd name="connsiteX40" fmla="*/ 2315426 w 5421466"/>
                <a:gd name="connsiteY40" fmla="*/ 5092438 h 7017706"/>
                <a:gd name="connsiteX41" fmla="*/ 1495294 w 5421466"/>
                <a:gd name="connsiteY41" fmla="*/ 4922756 h 7017706"/>
                <a:gd name="connsiteX42" fmla="*/ 760003 w 5421466"/>
                <a:gd name="connsiteY42" fmla="*/ 4187465 h 7017706"/>
                <a:gd name="connsiteX43" fmla="*/ 260382 w 5421466"/>
                <a:gd name="connsiteY43" fmla="*/ 3291919 h 7017706"/>
                <a:gd name="connsiteX44" fmla="*/ 5859 w 5421466"/>
                <a:gd name="connsiteY44" fmla="*/ 2924273 h 7017706"/>
                <a:gd name="connsiteX45" fmla="*/ 109554 w 5421466"/>
                <a:gd name="connsiteY45" fmla="*/ 3518162 h 7017706"/>
                <a:gd name="connsiteX46" fmla="*/ 420638 w 5421466"/>
                <a:gd name="connsiteY46" fmla="*/ 4922756 h 7017706"/>
                <a:gd name="connsiteX47" fmla="*/ 910832 w 5421466"/>
                <a:gd name="connsiteY47" fmla="*/ 5544925 h 7017706"/>
                <a:gd name="connsiteX48" fmla="*/ 1523574 w 5421466"/>
                <a:gd name="connsiteY48" fmla="*/ 5761741 h 7017706"/>
                <a:gd name="connsiteX49" fmla="*/ 2287145 w 5421466"/>
                <a:gd name="connsiteY49" fmla="*/ 5724034 h 7017706"/>
                <a:gd name="connsiteX50" fmla="*/ 3720020 w 5421466"/>
                <a:gd name="connsiteY50" fmla="*/ 5516644 h 7017706"/>
                <a:gd name="connsiteX51" fmla="*/ 3701166 w 5421466"/>
                <a:gd name="connsiteY51" fmla="*/ 5563778 h 7017706"/>
                <a:gd name="connsiteX52" fmla="*/ 3503203 w 5421466"/>
                <a:gd name="connsiteY52" fmla="*/ 6129387 h 7017706"/>
                <a:gd name="connsiteX53" fmla="*/ 3456069 w 5421466"/>
                <a:gd name="connsiteY53" fmla="*/ 6091679 h 7017706"/>
                <a:gd name="connsiteX0" fmla="*/ 3418362 w 5421466"/>
                <a:gd name="connsiteY0" fmla="*/ 6148240 h 7017706"/>
                <a:gd name="connsiteX1" fmla="*/ 4455310 w 5421466"/>
                <a:gd name="connsiteY1" fmla="*/ 6044545 h 7017706"/>
                <a:gd name="connsiteX2" fmla="*/ 4455310 w 5421466"/>
                <a:gd name="connsiteY2" fmla="*/ 6035119 h 7017706"/>
                <a:gd name="connsiteX3" fmla="*/ 4172506 w 5421466"/>
                <a:gd name="connsiteY3" fmla="*/ 5431803 h 7017706"/>
                <a:gd name="connsiteX4" fmla="*/ 4181933 w 5421466"/>
                <a:gd name="connsiteY4" fmla="*/ 5337535 h 7017706"/>
                <a:gd name="connsiteX5" fmla="*/ 4596712 w 5421466"/>
                <a:gd name="connsiteY5" fmla="*/ 4932183 h 7017706"/>
                <a:gd name="connsiteX6" fmla="*/ 5058626 w 5421466"/>
                <a:gd name="connsiteY6" fmla="*/ 3800966 h 7017706"/>
                <a:gd name="connsiteX7" fmla="*/ 5416844 w 5421466"/>
                <a:gd name="connsiteY7" fmla="*/ 2735737 h 7017706"/>
                <a:gd name="connsiteX8" fmla="*/ 5209455 w 5421466"/>
                <a:gd name="connsiteY8" fmla="*/ 2801725 h 7017706"/>
                <a:gd name="connsiteX9" fmla="*/ 4493017 w 5421466"/>
                <a:gd name="connsiteY9" fmla="*/ 3169370 h 7017706"/>
                <a:gd name="connsiteX10" fmla="*/ 3691739 w 5421466"/>
                <a:gd name="connsiteY10" fmla="*/ 4074343 h 7017706"/>
                <a:gd name="connsiteX11" fmla="*/ 3757727 w 5421466"/>
                <a:gd name="connsiteY11" fmla="*/ 3546442 h 7017706"/>
                <a:gd name="connsiteX12" fmla="*/ 4087665 w 5421466"/>
                <a:gd name="connsiteY12" fmla="*/ 2009873 h 7017706"/>
                <a:gd name="connsiteX13" fmla="*/ 4285628 w 5421466"/>
                <a:gd name="connsiteY13" fmla="*/ 1302863 h 7017706"/>
                <a:gd name="connsiteX14" fmla="*/ 4313908 w 5421466"/>
                <a:gd name="connsiteY14" fmla="*/ 963498 h 7017706"/>
                <a:gd name="connsiteX15" fmla="*/ 4049958 w 5421466"/>
                <a:gd name="connsiteY15" fmla="*/ 1199168 h 7017706"/>
                <a:gd name="connsiteX16" fmla="*/ 3569191 w 5421466"/>
                <a:gd name="connsiteY16" fmla="*/ 1840191 h 7017706"/>
                <a:gd name="connsiteX17" fmla="*/ 3408935 w 5421466"/>
                <a:gd name="connsiteY17" fmla="*/ 2349238 h 7017706"/>
                <a:gd name="connsiteX18" fmla="*/ 3324094 w 5421466"/>
                <a:gd name="connsiteY18" fmla="*/ 3518162 h 7017706"/>
                <a:gd name="connsiteX19" fmla="*/ 3267533 w 5421466"/>
                <a:gd name="connsiteY19" fmla="*/ 4093197 h 7017706"/>
                <a:gd name="connsiteX20" fmla="*/ 3267533 w 5421466"/>
                <a:gd name="connsiteY20" fmla="*/ 3885807 h 7017706"/>
                <a:gd name="connsiteX21" fmla="*/ 3069570 w 5421466"/>
                <a:gd name="connsiteY21" fmla="*/ 3188224 h 7017706"/>
                <a:gd name="connsiteX22" fmla="*/ 2428547 w 5421466"/>
                <a:gd name="connsiteY22" fmla="*/ 1604521 h 7017706"/>
                <a:gd name="connsiteX23" fmla="*/ 2042048 w 5421466"/>
                <a:gd name="connsiteY23" fmla="*/ 680694 h 7017706"/>
                <a:gd name="connsiteX24" fmla="*/ 1976061 w 5421466"/>
                <a:gd name="connsiteY24" fmla="*/ 237634 h 7017706"/>
                <a:gd name="connsiteX25" fmla="*/ 1853512 w 5421466"/>
                <a:gd name="connsiteY25" fmla="*/ 1964 h 7017706"/>
                <a:gd name="connsiteX26" fmla="*/ 1674403 w 5421466"/>
                <a:gd name="connsiteY26" fmla="*/ 360183 h 7017706"/>
                <a:gd name="connsiteX27" fmla="*/ 1504721 w 5421466"/>
                <a:gd name="connsiteY27" fmla="*/ 1415985 h 7017706"/>
                <a:gd name="connsiteX28" fmla="*/ 1919500 w 5421466"/>
                <a:gd name="connsiteY28" fmla="*/ 2745164 h 7017706"/>
                <a:gd name="connsiteX29" fmla="*/ 2503962 w 5421466"/>
                <a:gd name="connsiteY29" fmla="*/ 3885807 h 7017706"/>
                <a:gd name="connsiteX30" fmla="*/ 2343706 w 5421466"/>
                <a:gd name="connsiteY30" fmla="*/ 3734978 h 7017706"/>
                <a:gd name="connsiteX31" fmla="*/ 1259624 w 5421466"/>
                <a:gd name="connsiteY31" fmla="*/ 2566055 h 7017706"/>
                <a:gd name="connsiteX32" fmla="*/ 760003 w 5421466"/>
                <a:gd name="connsiteY32" fmla="*/ 2019300 h 7017706"/>
                <a:gd name="connsiteX33" fmla="*/ 213248 w 5421466"/>
                <a:gd name="connsiteY33" fmla="*/ 1510253 h 7017706"/>
                <a:gd name="connsiteX34" fmla="*/ 213248 w 5421466"/>
                <a:gd name="connsiteY34" fmla="*/ 1642228 h 7017706"/>
                <a:gd name="connsiteX35" fmla="*/ 694015 w 5421466"/>
                <a:gd name="connsiteY35" fmla="*/ 2980834 h 7017706"/>
                <a:gd name="connsiteX36" fmla="*/ 1287904 w 5421466"/>
                <a:gd name="connsiteY36" fmla="*/ 4102624 h 7017706"/>
                <a:gd name="connsiteX37" fmla="*/ 2042048 w 5421466"/>
                <a:gd name="connsiteY37" fmla="*/ 4715366 h 7017706"/>
                <a:gd name="connsiteX38" fmla="*/ 2984729 w 5421466"/>
                <a:gd name="connsiteY38" fmla="*/ 5026451 h 7017706"/>
                <a:gd name="connsiteX39" fmla="*/ 2315426 w 5421466"/>
                <a:gd name="connsiteY39" fmla="*/ 5092438 h 7017706"/>
                <a:gd name="connsiteX40" fmla="*/ 1495294 w 5421466"/>
                <a:gd name="connsiteY40" fmla="*/ 4922756 h 7017706"/>
                <a:gd name="connsiteX41" fmla="*/ 760003 w 5421466"/>
                <a:gd name="connsiteY41" fmla="*/ 4187465 h 7017706"/>
                <a:gd name="connsiteX42" fmla="*/ 260382 w 5421466"/>
                <a:gd name="connsiteY42" fmla="*/ 3291919 h 7017706"/>
                <a:gd name="connsiteX43" fmla="*/ 5859 w 5421466"/>
                <a:gd name="connsiteY43" fmla="*/ 2924273 h 7017706"/>
                <a:gd name="connsiteX44" fmla="*/ 109554 w 5421466"/>
                <a:gd name="connsiteY44" fmla="*/ 3518162 h 7017706"/>
                <a:gd name="connsiteX45" fmla="*/ 420638 w 5421466"/>
                <a:gd name="connsiteY45" fmla="*/ 4922756 h 7017706"/>
                <a:gd name="connsiteX46" fmla="*/ 910832 w 5421466"/>
                <a:gd name="connsiteY46" fmla="*/ 5544925 h 7017706"/>
                <a:gd name="connsiteX47" fmla="*/ 1523574 w 5421466"/>
                <a:gd name="connsiteY47" fmla="*/ 5761741 h 7017706"/>
                <a:gd name="connsiteX48" fmla="*/ 2287145 w 5421466"/>
                <a:gd name="connsiteY48" fmla="*/ 5724034 h 7017706"/>
                <a:gd name="connsiteX49" fmla="*/ 3720020 w 5421466"/>
                <a:gd name="connsiteY49" fmla="*/ 5516644 h 7017706"/>
                <a:gd name="connsiteX50" fmla="*/ 3701166 w 5421466"/>
                <a:gd name="connsiteY50" fmla="*/ 5563778 h 7017706"/>
                <a:gd name="connsiteX51" fmla="*/ 3503203 w 5421466"/>
                <a:gd name="connsiteY51" fmla="*/ 6129387 h 7017706"/>
                <a:gd name="connsiteX52" fmla="*/ 3456069 w 5421466"/>
                <a:gd name="connsiteY52" fmla="*/ 6091679 h 7017706"/>
                <a:gd name="connsiteX0" fmla="*/ 3418362 w 5421466"/>
                <a:gd name="connsiteY0" fmla="*/ 6148240 h 7017706"/>
                <a:gd name="connsiteX1" fmla="*/ 4455310 w 5421466"/>
                <a:gd name="connsiteY1" fmla="*/ 6044545 h 7017706"/>
                <a:gd name="connsiteX2" fmla="*/ 4455310 w 5421466"/>
                <a:gd name="connsiteY2" fmla="*/ 6035119 h 7017706"/>
                <a:gd name="connsiteX3" fmla="*/ 4172506 w 5421466"/>
                <a:gd name="connsiteY3" fmla="*/ 5431803 h 7017706"/>
                <a:gd name="connsiteX4" fmla="*/ 4181933 w 5421466"/>
                <a:gd name="connsiteY4" fmla="*/ 5337535 h 7017706"/>
                <a:gd name="connsiteX5" fmla="*/ 4596712 w 5421466"/>
                <a:gd name="connsiteY5" fmla="*/ 4932183 h 7017706"/>
                <a:gd name="connsiteX6" fmla="*/ 5058626 w 5421466"/>
                <a:gd name="connsiteY6" fmla="*/ 3800966 h 7017706"/>
                <a:gd name="connsiteX7" fmla="*/ 5416844 w 5421466"/>
                <a:gd name="connsiteY7" fmla="*/ 2735737 h 7017706"/>
                <a:gd name="connsiteX8" fmla="*/ 5209455 w 5421466"/>
                <a:gd name="connsiteY8" fmla="*/ 2801725 h 7017706"/>
                <a:gd name="connsiteX9" fmla="*/ 4493017 w 5421466"/>
                <a:gd name="connsiteY9" fmla="*/ 3169370 h 7017706"/>
                <a:gd name="connsiteX10" fmla="*/ 3691739 w 5421466"/>
                <a:gd name="connsiteY10" fmla="*/ 4074343 h 7017706"/>
                <a:gd name="connsiteX11" fmla="*/ 3757727 w 5421466"/>
                <a:gd name="connsiteY11" fmla="*/ 3546442 h 7017706"/>
                <a:gd name="connsiteX12" fmla="*/ 4087665 w 5421466"/>
                <a:gd name="connsiteY12" fmla="*/ 2009873 h 7017706"/>
                <a:gd name="connsiteX13" fmla="*/ 4285628 w 5421466"/>
                <a:gd name="connsiteY13" fmla="*/ 1302863 h 7017706"/>
                <a:gd name="connsiteX14" fmla="*/ 4313908 w 5421466"/>
                <a:gd name="connsiteY14" fmla="*/ 963498 h 7017706"/>
                <a:gd name="connsiteX15" fmla="*/ 4049958 w 5421466"/>
                <a:gd name="connsiteY15" fmla="*/ 1199168 h 7017706"/>
                <a:gd name="connsiteX16" fmla="*/ 3569191 w 5421466"/>
                <a:gd name="connsiteY16" fmla="*/ 1840191 h 7017706"/>
                <a:gd name="connsiteX17" fmla="*/ 3408935 w 5421466"/>
                <a:gd name="connsiteY17" fmla="*/ 2349238 h 7017706"/>
                <a:gd name="connsiteX18" fmla="*/ 3324094 w 5421466"/>
                <a:gd name="connsiteY18" fmla="*/ 3518162 h 7017706"/>
                <a:gd name="connsiteX19" fmla="*/ 3267533 w 5421466"/>
                <a:gd name="connsiteY19" fmla="*/ 4093197 h 7017706"/>
                <a:gd name="connsiteX20" fmla="*/ 3267533 w 5421466"/>
                <a:gd name="connsiteY20" fmla="*/ 3885807 h 7017706"/>
                <a:gd name="connsiteX21" fmla="*/ 3069570 w 5421466"/>
                <a:gd name="connsiteY21" fmla="*/ 3188224 h 7017706"/>
                <a:gd name="connsiteX22" fmla="*/ 2428547 w 5421466"/>
                <a:gd name="connsiteY22" fmla="*/ 1604521 h 7017706"/>
                <a:gd name="connsiteX23" fmla="*/ 2042048 w 5421466"/>
                <a:gd name="connsiteY23" fmla="*/ 680694 h 7017706"/>
                <a:gd name="connsiteX24" fmla="*/ 1976061 w 5421466"/>
                <a:gd name="connsiteY24" fmla="*/ 237634 h 7017706"/>
                <a:gd name="connsiteX25" fmla="*/ 1853512 w 5421466"/>
                <a:gd name="connsiteY25" fmla="*/ 1964 h 7017706"/>
                <a:gd name="connsiteX26" fmla="*/ 1674403 w 5421466"/>
                <a:gd name="connsiteY26" fmla="*/ 360183 h 7017706"/>
                <a:gd name="connsiteX27" fmla="*/ 1504721 w 5421466"/>
                <a:gd name="connsiteY27" fmla="*/ 1415985 h 7017706"/>
                <a:gd name="connsiteX28" fmla="*/ 1919500 w 5421466"/>
                <a:gd name="connsiteY28" fmla="*/ 2745164 h 7017706"/>
                <a:gd name="connsiteX29" fmla="*/ 2503962 w 5421466"/>
                <a:gd name="connsiteY29" fmla="*/ 3885807 h 7017706"/>
                <a:gd name="connsiteX30" fmla="*/ 2343706 w 5421466"/>
                <a:gd name="connsiteY30" fmla="*/ 3734978 h 7017706"/>
                <a:gd name="connsiteX31" fmla="*/ 1259624 w 5421466"/>
                <a:gd name="connsiteY31" fmla="*/ 2566055 h 7017706"/>
                <a:gd name="connsiteX32" fmla="*/ 760003 w 5421466"/>
                <a:gd name="connsiteY32" fmla="*/ 2019300 h 7017706"/>
                <a:gd name="connsiteX33" fmla="*/ 213248 w 5421466"/>
                <a:gd name="connsiteY33" fmla="*/ 1510253 h 7017706"/>
                <a:gd name="connsiteX34" fmla="*/ 213248 w 5421466"/>
                <a:gd name="connsiteY34" fmla="*/ 1642228 h 7017706"/>
                <a:gd name="connsiteX35" fmla="*/ 694015 w 5421466"/>
                <a:gd name="connsiteY35" fmla="*/ 2980834 h 7017706"/>
                <a:gd name="connsiteX36" fmla="*/ 1287904 w 5421466"/>
                <a:gd name="connsiteY36" fmla="*/ 4102624 h 7017706"/>
                <a:gd name="connsiteX37" fmla="*/ 2042048 w 5421466"/>
                <a:gd name="connsiteY37" fmla="*/ 4715366 h 7017706"/>
                <a:gd name="connsiteX38" fmla="*/ 2984729 w 5421466"/>
                <a:gd name="connsiteY38" fmla="*/ 5026451 h 7017706"/>
                <a:gd name="connsiteX39" fmla="*/ 2315426 w 5421466"/>
                <a:gd name="connsiteY39" fmla="*/ 5092438 h 7017706"/>
                <a:gd name="connsiteX40" fmla="*/ 1495294 w 5421466"/>
                <a:gd name="connsiteY40" fmla="*/ 4922756 h 7017706"/>
                <a:gd name="connsiteX41" fmla="*/ 760003 w 5421466"/>
                <a:gd name="connsiteY41" fmla="*/ 4187465 h 7017706"/>
                <a:gd name="connsiteX42" fmla="*/ 260382 w 5421466"/>
                <a:gd name="connsiteY42" fmla="*/ 3291919 h 7017706"/>
                <a:gd name="connsiteX43" fmla="*/ 5859 w 5421466"/>
                <a:gd name="connsiteY43" fmla="*/ 2924273 h 7017706"/>
                <a:gd name="connsiteX44" fmla="*/ 109554 w 5421466"/>
                <a:gd name="connsiteY44" fmla="*/ 3518162 h 7017706"/>
                <a:gd name="connsiteX45" fmla="*/ 420638 w 5421466"/>
                <a:gd name="connsiteY45" fmla="*/ 4922756 h 7017706"/>
                <a:gd name="connsiteX46" fmla="*/ 910832 w 5421466"/>
                <a:gd name="connsiteY46" fmla="*/ 5544925 h 7017706"/>
                <a:gd name="connsiteX47" fmla="*/ 1523574 w 5421466"/>
                <a:gd name="connsiteY47" fmla="*/ 5761741 h 7017706"/>
                <a:gd name="connsiteX48" fmla="*/ 2287145 w 5421466"/>
                <a:gd name="connsiteY48" fmla="*/ 5724034 h 7017706"/>
                <a:gd name="connsiteX49" fmla="*/ 3720020 w 5421466"/>
                <a:gd name="connsiteY49" fmla="*/ 5516644 h 7017706"/>
                <a:gd name="connsiteX50" fmla="*/ 3701166 w 5421466"/>
                <a:gd name="connsiteY50" fmla="*/ 5563778 h 7017706"/>
                <a:gd name="connsiteX51" fmla="*/ 3503203 w 5421466"/>
                <a:gd name="connsiteY51" fmla="*/ 6129387 h 7017706"/>
                <a:gd name="connsiteX52" fmla="*/ 3456069 w 5421466"/>
                <a:gd name="connsiteY52" fmla="*/ 6091679 h 7017706"/>
                <a:gd name="connsiteX0" fmla="*/ 3418362 w 5421466"/>
                <a:gd name="connsiteY0" fmla="*/ 6148240 h 7017706"/>
                <a:gd name="connsiteX1" fmla="*/ 4455310 w 5421466"/>
                <a:gd name="connsiteY1" fmla="*/ 6044545 h 7017706"/>
                <a:gd name="connsiteX2" fmla="*/ 4455310 w 5421466"/>
                <a:gd name="connsiteY2" fmla="*/ 6035119 h 7017706"/>
                <a:gd name="connsiteX3" fmla="*/ 4172506 w 5421466"/>
                <a:gd name="connsiteY3" fmla="*/ 5431803 h 7017706"/>
                <a:gd name="connsiteX4" fmla="*/ 4181933 w 5421466"/>
                <a:gd name="connsiteY4" fmla="*/ 5337535 h 7017706"/>
                <a:gd name="connsiteX5" fmla="*/ 4596712 w 5421466"/>
                <a:gd name="connsiteY5" fmla="*/ 4932183 h 7017706"/>
                <a:gd name="connsiteX6" fmla="*/ 5058626 w 5421466"/>
                <a:gd name="connsiteY6" fmla="*/ 3800966 h 7017706"/>
                <a:gd name="connsiteX7" fmla="*/ 5416844 w 5421466"/>
                <a:gd name="connsiteY7" fmla="*/ 2735737 h 7017706"/>
                <a:gd name="connsiteX8" fmla="*/ 5209455 w 5421466"/>
                <a:gd name="connsiteY8" fmla="*/ 2801725 h 7017706"/>
                <a:gd name="connsiteX9" fmla="*/ 4493017 w 5421466"/>
                <a:gd name="connsiteY9" fmla="*/ 3169370 h 7017706"/>
                <a:gd name="connsiteX10" fmla="*/ 3691739 w 5421466"/>
                <a:gd name="connsiteY10" fmla="*/ 4074343 h 7017706"/>
                <a:gd name="connsiteX11" fmla="*/ 3757727 w 5421466"/>
                <a:gd name="connsiteY11" fmla="*/ 3546442 h 7017706"/>
                <a:gd name="connsiteX12" fmla="*/ 4087665 w 5421466"/>
                <a:gd name="connsiteY12" fmla="*/ 2009873 h 7017706"/>
                <a:gd name="connsiteX13" fmla="*/ 4285628 w 5421466"/>
                <a:gd name="connsiteY13" fmla="*/ 1302863 h 7017706"/>
                <a:gd name="connsiteX14" fmla="*/ 4313908 w 5421466"/>
                <a:gd name="connsiteY14" fmla="*/ 963498 h 7017706"/>
                <a:gd name="connsiteX15" fmla="*/ 4049958 w 5421466"/>
                <a:gd name="connsiteY15" fmla="*/ 1199168 h 7017706"/>
                <a:gd name="connsiteX16" fmla="*/ 3569191 w 5421466"/>
                <a:gd name="connsiteY16" fmla="*/ 1840191 h 7017706"/>
                <a:gd name="connsiteX17" fmla="*/ 3408935 w 5421466"/>
                <a:gd name="connsiteY17" fmla="*/ 2349238 h 7017706"/>
                <a:gd name="connsiteX18" fmla="*/ 3324094 w 5421466"/>
                <a:gd name="connsiteY18" fmla="*/ 3518162 h 7017706"/>
                <a:gd name="connsiteX19" fmla="*/ 3267533 w 5421466"/>
                <a:gd name="connsiteY19" fmla="*/ 4093197 h 7017706"/>
                <a:gd name="connsiteX20" fmla="*/ 3267533 w 5421466"/>
                <a:gd name="connsiteY20" fmla="*/ 3885807 h 7017706"/>
                <a:gd name="connsiteX21" fmla="*/ 3069570 w 5421466"/>
                <a:gd name="connsiteY21" fmla="*/ 3188224 h 7017706"/>
                <a:gd name="connsiteX22" fmla="*/ 2428547 w 5421466"/>
                <a:gd name="connsiteY22" fmla="*/ 1604521 h 7017706"/>
                <a:gd name="connsiteX23" fmla="*/ 2042048 w 5421466"/>
                <a:gd name="connsiteY23" fmla="*/ 680694 h 7017706"/>
                <a:gd name="connsiteX24" fmla="*/ 1976061 w 5421466"/>
                <a:gd name="connsiteY24" fmla="*/ 237634 h 7017706"/>
                <a:gd name="connsiteX25" fmla="*/ 1853512 w 5421466"/>
                <a:gd name="connsiteY25" fmla="*/ 1964 h 7017706"/>
                <a:gd name="connsiteX26" fmla="*/ 1674403 w 5421466"/>
                <a:gd name="connsiteY26" fmla="*/ 360183 h 7017706"/>
                <a:gd name="connsiteX27" fmla="*/ 1504721 w 5421466"/>
                <a:gd name="connsiteY27" fmla="*/ 1415985 h 7017706"/>
                <a:gd name="connsiteX28" fmla="*/ 1919500 w 5421466"/>
                <a:gd name="connsiteY28" fmla="*/ 2745164 h 7017706"/>
                <a:gd name="connsiteX29" fmla="*/ 2503962 w 5421466"/>
                <a:gd name="connsiteY29" fmla="*/ 3885807 h 7017706"/>
                <a:gd name="connsiteX30" fmla="*/ 2343706 w 5421466"/>
                <a:gd name="connsiteY30" fmla="*/ 3734978 h 7017706"/>
                <a:gd name="connsiteX31" fmla="*/ 1259624 w 5421466"/>
                <a:gd name="connsiteY31" fmla="*/ 2566055 h 7017706"/>
                <a:gd name="connsiteX32" fmla="*/ 760003 w 5421466"/>
                <a:gd name="connsiteY32" fmla="*/ 2019300 h 7017706"/>
                <a:gd name="connsiteX33" fmla="*/ 213248 w 5421466"/>
                <a:gd name="connsiteY33" fmla="*/ 1510253 h 7017706"/>
                <a:gd name="connsiteX34" fmla="*/ 213248 w 5421466"/>
                <a:gd name="connsiteY34" fmla="*/ 1642228 h 7017706"/>
                <a:gd name="connsiteX35" fmla="*/ 694015 w 5421466"/>
                <a:gd name="connsiteY35" fmla="*/ 2980834 h 7017706"/>
                <a:gd name="connsiteX36" fmla="*/ 1287904 w 5421466"/>
                <a:gd name="connsiteY36" fmla="*/ 4102624 h 7017706"/>
                <a:gd name="connsiteX37" fmla="*/ 2042048 w 5421466"/>
                <a:gd name="connsiteY37" fmla="*/ 4715366 h 7017706"/>
                <a:gd name="connsiteX38" fmla="*/ 2984729 w 5421466"/>
                <a:gd name="connsiteY38" fmla="*/ 5026451 h 7017706"/>
                <a:gd name="connsiteX39" fmla="*/ 2315426 w 5421466"/>
                <a:gd name="connsiteY39" fmla="*/ 5092438 h 7017706"/>
                <a:gd name="connsiteX40" fmla="*/ 1495294 w 5421466"/>
                <a:gd name="connsiteY40" fmla="*/ 4922756 h 7017706"/>
                <a:gd name="connsiteX41" fmla="*/ 760003 w 5421466"/>
                <a:gd name="connsiteY41" fmla="*/ 4187465 h 7017706"/>
                <a:gd name="connsiteX42" fmla="*/ 260382 w 5421466"/>
                <a:gd name="connsiteY42" fmla="*/ 3291919 h 7017706"/>
                <a:gd name="connsiteX43" fmla="*/ 5859 w 5421466"/>
                <a:gd name="connsiteY43" fmla="*/ 2924273 h 7017706"/>
                <a:gd name="connsiteX44" fmla="*/ 109554 w 5421466"/>
                <a:gd name="connsiteY44" fmla="*/ 3518162 h 7017706"/>
                <a:gd name="connsiteX45" fmla="*/ 420638 w 5421466"/>
                <a:gd name="connsiteY45" fmla="*/ 4922756 h 7017706"/>
                <a:gd name="connsiteX46" fmla="*/ 910832 w 5421466"/>
                <a:gd name="connsiteY46" fmla="*/ 5544925 h 7017706"/>
                <a:gd name="connsiteX47" fmla="*/ 1523574 w 5421466"/>
                <a:gd name="connsiteY47" fmla="*/ 5761741 h 7017706"/>
                <a:gd name="connsiteX48" fmla="*/ 2287145 w 5421466"/>
                <a:gd name="connsiteY48" fmla="*/ 5724034 h 7017706"/>
                <a:gd name="connsiteX49" fmla="*/ 3609909 w 5421466"/>
                <a:gd name="connsiteY49" fmla="*/ 5516644 h 7017706"/>
                <a:gd name="connsiteX50" fmla="*/ 3701166 w 5421466"/>
                <a:gd name="connsiteY50" fmla="*/ 5563778 h 7017706"/>
                <a:gd name="connsiteX51" fmla="*/ 3503203 w 5421466"/>
                <a:gd name="connsiteY51" fmla="*/ 6129387 h 7017706"/>
                <a:gd name="connsiteX52" fmla="*/ 3456069 w 5421466"/>
                <a:gd name="connsiteY52" fmla="*/ 6091679 h 7017706"/>
                <a:gd name="connsiteX0" fmla="*/ 3418362 w 5421466"/>
                <a:gd name="connsiteY0" fmla="*/ 6148240 h 6148240"/>
                <a:gd name="connsiteX1" fmla="*/ 4455310 w 5421466"/>
                <a:gd name="connsiteY1" fmla="*/ 6044545 h 6148240"/>
                <a:gd name="connsiteX2" fmla="*/ 4455310 w 5421466"/>
                <a:gd name="connsiteY2" fmla="*/ 6035119 h 6148240"/>
                <a:gd name="connsiteX3" fmla="*/ 4172506 w 5421466"/>
                <a:gd name="connsiteY3" fmla="*/ 5431803 h 6148240"/>
                <a:gd name="connsiteX4" fmla="*/ 4181933 w 5421466"/>
                <a:gd name="connsiteY4" fmla="*/ 5337535 h 6148240"/>
                <a:gd name="connsiteX5" fmla="*/ 4596712 w 5421466"/>
                <a:gd name="connsiteY5" fmla="*/ 4932183 h 6148240"/>
                <a:gd name="connsiteX6" fmla="*/ 5058626 w 5421466"/>
                <a:gd name="connsiteY6" fmla="*/ 3800966 h 6148240"/>
                <a:gd name="connsiteX7" fmla="*/ 5416844 w 5421466"/>
                <a:gd name="connsiteY7" fmla="*/ 2735737 h 6148240"/>
                <a:gd name="connsiteX8" fmla="*/ 5209455 w 5421466"/>
                <a:gd name="connsiteY8" fmla="*/ 2801725 h 6148240"/>
                <a:gd name="connsiteX9" fmla="*/ 4493017 w 5421466"/>
                <a:gd name="connsiteY9" fmla="*/ 3169370 h 6148240"/>
                <a:gd name="connsiteX10" fmla="*/ 3691739 w 5421466"/>
                <a:gd name="connsiteY10" fmla="*/ 4074343 h 6148240"/>
                <a:gd name="connsiteX11" fmla="*/ 3757727 w 5421466"/>
                <a:gd name="connsiteY11" fmla="*/ 3546442 h 6148240"/>
                <a:gd name="connsiteX12" fmla="*/ 4087665 w 5421466"/>
                <a:gd name="connsiteY12" fmla="*/ 2009873 h 6148240"/>
                <a:gd name="connsiteX13" fmla="*/ 4285628 w 5421466"/>
                <a:gd name="connsiteY13" fmla="*/ 1302863 h 6148240"/>
                <a:gd name="connsiteX14" fmla="*/ 4313908 w 5421466"/>
                <a:gd name="connsiteY14" fmla="*/ 963498 h 6148240"/>
                <a:gd name="connsiteX15" fmla="*/ 4049958 w 5421466"/>
                <a:gd name="connsiteY15" fmla="*/ 1199168 h 6148240"/>
                <a:gd name="connsiteX16" fmla="*/ 3569191 w 5421466"/>
                <a:gd name="connsiteY16" fmla="*/ 1840191 h 6148240"/>
                <a:gd name="connsiteX17" fmla="*/ 3408935 w 5421466"/>
                <a:gd name="connsiteY17" fmla="*/ 2349238 h 6148240"/>
                <a:gd name="connsiteX18" fmla="*/ 3324094 w 5421466"/>
                <a:gd name="connsiteY18" fmla="*/ 3518162 h 6148240"/>
                <a:gd name="connsiteX19" fmla="*/ 3267533 w 5421466"/>
                <a:gd name="connsiteY19" fmla="*/ 4093197 h 6148240"/>
                <a:gd name="connsiteX20" fmla="*/ 3267533 w 5421466"/>
                <a:gd name="connsiteY20" fmla="*/ 3885807 h 6148240"/>
                <a:gd name="connsiteX21" fmla="*/ 3069570 w 5421466"/>
                <a:gd name="connsiteY21" fmla="*/ 3188224 h 6148240"/>
                <a:gd name="connsiteX22" fmla="*/ 2428547 w 5421466"/>
                <a:gd name="connsiteY22" fmla="*/ 1604521 h 6148240"/>
                <a:gd name="connsiteX23" fmla="*/ 2042048 w 5421466"/>
                <a:gd name="connsiteY23" fmla="*/ 680694 h 6148240"/>
                <a:gd name="connsiteX24" fmla="*/ 1976061 w 5421466"/>
                <a:gd name="connsiteY24" fmla="*/ 237634 h 6148240"/>
                <a:gd name="connsiteX25" fmla="*/ 1853512 w 5421466"/>
                <a:gd name="connsiteY25" fmla="*/ 1964 h 6148240"/>
                <a:gd name="connsiteX26" fmla="*/ 1674403 w 5421466"/>
                <a:gd name="connsiteY26" fmla="*/ 360183 h 6148240"/>
                <a:gd name="connsiteX27" fmla="*/ 1504721 w 5421466"/>
                <a:gd name="connsiteY27" fmla="*/ 1415985 h 6148240"/>
                <a:gd name="connsiteX28" fmla="*/ 1919500 w 5421466"/>
                <a:gd name="connsiteY28" fmla="*/ 2745164 h 6148240"/>
                <a:gd name="connsiteX29" fmla="*/ 2503962 w 5421466"/>
                <a:gd name="connsiteY29" fmla="*/ 3885807 h 6148240"/>
                <a:gd name="connsiteX30" fmla="*/ 2343706 w 5421466"/>
                <a:gd name="connsiteY30" fmla="*/ 3734978 h 6148240"/>
                <a:gd name="connsiteX31" fmla="*/ 1259624 w 5421466"/>
                <a:gd name="connsiteY31" fmla="*/ 2566055 h 6148240"/>
                <a:gd name="connsiteX32" fmla="*/ 760003 w 5421466"/>
                <a:gd name="connsiteY32" fmla="*/ 2019300 h 6148240"/>
                <a:gd name="connsiteX33" fmla="*/ 213248 w 5421466"/>
                <a:gd name="connsiteY33" fmla="*/ 1510253 h 6148240"/>
                <a:gd name="connsiteX34" fmla="*/ 213248 w 5421466"/>
                <a:gd name="connsiteY34" fmla="*/ 1642228 h 6148240"/>
                <a:gd name="connsiteX35" fmla="*/ 694015 w 5421466"/>
                <a:gd name="connsiteY35" fmla="*/ 2980834 h 6148240"/>
                <a:gd name="connsiteX36" fmla="*/ 1287904 w 5421466"/>
                <a:gd name="connsiteY36" fmla="*/ 4102624 h 6148240"/>
                <a:gd name="connsiteX37" fmla="*/ 2042048 w 5421466"/>
                <a:gd name="connsiteY37" fmla="*/ 4715366 h 6148240"/>
                <a:gd name="connsiteX38" fmla="*/ 2984729 w 5421466"/>
                <a:gd name="connsiteY38" fmla="*/ 5026451 h 6148240"/>
                <a:gd name="connsiteX39" fmla="*/ 2315426 w 5421466"/>
                <a:gd name="connsiteY39" fmla="*/ 5092438 h 6148240"/>
                <a:gd name="connsiteX40" fmla="*/ 1495294 w 5421466"/>
                <a:gd name="connsiteY40" fmla="*/ 4922756 h 6148240"/>
                <a:gd name="connsiteX41" fmla="*/ 760003 w 5421466"/>
                <a:gd name="connsiteY41" fmla="*/ 4187465 h 6148240"/>
                <a:gd name="connsiteX42" fmla="*/ 260382 w 5421466"/>
                <a:gd name="connsiteY42" fmla="*/ 3291919 h 6148240"/>
                <a:gd name="connsiteX43" fmla="*/ 5859 w 5421466"/>
                <a:gd name="connsiteY43" fmla="*/ 2924273 h 6148240"/>
                <a:gd name="connsiteX44" fmla="*/ 109554 w 5421466"/>
                <a:gd name="connsiteY44" fmla="*/ 3518162 h 6148240"/>
                <a:gd name="connsiteX45" fmla="*/ 420638 w 5421466"/>
                <a:gd name="connsiteY45" fmla="*/ 4922756 h 6148240"/>
                <a:gd name="connsiteX46" fmla="*/ 910832 w 5421466"/>
                <a:gd name="connsiteY46" fmla="*/ 5544925 h 6148240"/>
                <a:gd name="connsiteX47" fmla="*/ 1523574 w 5421466"/>
                <a:gd name="connsiteY47" fmla="*/ 5761741 h 6148240"/>
                <a:gd name="connsiteX48" fmla="*/ 2287145 w 5421466"/>
                <a:gd name="connsiteY48" fmla="*/ 5724034 h 6148240"/>
                <a:gd name="connsiteX49" fmla="*/ 3609909 w 5421466"/>
                <a:gd name="connsiteY49" fmla="*/ 5516644 h 6148240"/>
                <a:gd name="connsiteX50" fmla="*/ 3701166 w 5421466"/>
                <a:gd name="connsiteY50" fmla="*/ 5563778 h 6148240"/>
                <a:gd name="connsiteX51" fmla="*/ 3503203 w 5421466"/>
                <a:gd name="connsiteY51" fmla="*/ 6129387 h 6148240"/>
                <a:gd name="connsiteX0" fmla="*/ 4455310 w 5421466"/>
                <a:gd name="connsiteY0" fmla="*/ 6044545 h 6129387"/>
                <a:gd name="connsiteX1" fmla="*/ 4455310 w 5421466"/>
                <a:gd name="connsiteY1" fmla="*/ 6035119 h 6129387"/>
                <a:gd name="connsiteX2" fmla="*/ 4172506 w 5421466"/>
                <a:gd name="connsiteY2" fmla="*/ 5431803 h 6129387"/>
                <a:gd name="connsiteX3" fmla="*/ 4181933 w 5421466"/>
                <a:gd name="connsiteY3" fmla="*/ 5337535 h 6129387"/>
                <a:gd name="connsiteX4" fmla="*/ 4596712 w 5421466"/>
                <a:gd name="connsiteY4" fmla="*/ 4932183 h 6129387"/>
                <a:gd name="connsiteX5" fmla="*/ 5058626 w 5421466"/>
                <a:gd name="connsiteY5" fmla="*/ 3800966 h 6129387"/>
                <a:gd name="connsiteX6" fmla="*/ 5416844 w 5421466"/>
                <a:gd name="connsiteY6" fmla="*/ 2735737 h 6129387"/>
                <a:gd name="connsiteX7" fmla="*/ 5209455 w 5421466"/>
                <a:gd name="connsiteY7" fmla="*/ 2801725 h 6129387"/>
                <a:gd name="connsiteX8" fmla="*/ 4493017 w 5421466"/>
                <a:gd name="connsiteY8" fmla="*/ 3169370 h 6129387"/>
                <a:gd name="connsiteX9" fmla="*/ 3691739 w 5421466"/>
                <a:gd name="connsiteY9" fmla="*/ 4074343 h 6129387"/>
                <a:gd name="connsiteX10" fmla="*/ 3757727 w 5421466"/>
                <a:gd name="connsiteY10" fmla="*/ 3546442 h 6129387"/>
                <a:gd name="connsiteX11" fmla="*/ 4087665 w 5421466"/>
                <a:gd name="connsiteY11" fmla="*/ 2009873 h 6129387"/>
                <a:gd name="connsiteX12" fmla="*/ 4285628 w 5421466"/>
                <a:gd name="connsiteY12" fmla="*/ 1302863 h 6129387"/>
                <a:gd name="connsiteX13" fmla="*/ 4313908 w 5421466"/>
                <a:gd name="connsiteY13" fmla="*/ 963498 h 6129387"/>
                <a:gd name="connsiteX14" fmla="*/ 4049958 w 5421466"/>
                <a:gd name="connsiteY14" fmla="*/ 1199168 h 6129387"/>
                <a:gd name="connsiteX15" fmla="*/ 3569191 w 5421466"/>
                <a:gd name="connsiteY15" fmla="*/ 1840191 h 6129387"/>
                <a:gd name="connsiteX16" fmla="*/ 3408935 w 5421466"/>
                <a:gd name="connsiteY16" fmla="*/ 2349238 h 6129387"/>
                <a:gd name="connsiteX17" fmla="*/ 3324094 w 5421466"/>
                <a:gd name="connsiteY17" fmla="*/ 3518162 h 6129387"/>
                <a:gd name="connsiteX18" fmla="*/ 3267533 w 5421466"/>
                <a:gd name="connsiteY18" fmla="*/ 4093197 h 6129387"/>
                <a:gd name="connsiteX19" fmla="*/ 3267533 w 5421466"/>
                <a:gd name="connsiteY19" fmla="*/ 3885807 h 6129387"/>
                <a:gd name="connsiteX20" fmla="*/ 3069570 w 5421466"/>
                <a:gd name="connsiteY20" fmla="*/ 3188224 h 6129387"/>
                <a:gd name="connsiteX21" fmla="*/ 2428547 w 5421466"/>
                <a:gd name="connsiteY21" fmla="*/ 1604521 h 6129387"/>
                <a:gd name="connsiteX22" fmla="*/ 2042048 w 5421466"/>
                <a:gd name="connsiteY22" fmla="*/ 680694 h 6129387"/>
                <a:gd name="connsiteX23" fmla="*/ 1976061 w 5421466"/>
                <a:gd name="connsiteY23" fmla="*/ 237634 h 6129387"/>
                <a:gd name="connsiteX24" fmla="*/ 1853512 w 5421466"/>
                <a:gd name="connsiteY24" fmla="*/ 1964 h 6129387"/>
                <a:gd name="connsiteX25" fmla="*/ 1674403 w 5421466"/>
                <a:gd name="connsiteY25" fmla="*/ 360183 h 6129387"/>
                <a:gd name="connsiteX26" fmla="*/ 1504721 w 5421466"/>
                <a:gd name="connsiteY26" fmla="*/ 1415985 h 6129387"/>
                <a:gd name="connsiteX27" fmla="*/ 1919500 w 5421466"/>
                <a:gd name="connsiteY27" fmla="*/ 2745164 h 6129387"/>
                <a:gd name="connsiteX28" fmla="*/ 2503962 w 5421466"/>
                <a:gd name="connsiteY28" fmla="*/ 3885807 h 6129387"/>
                <a:gd name="connsiteX29" fmla="*/ 2343706 w 5421466"/>
                <a:gd name="connsiteY29" fmla="*/ 3734978 h 6129387"/>
                <a:gd name="connsiteX30" fmla="*/ 1259624 w 5421466"/>
                <a:gd name="connsiteY30" fmla="*/ 2566055 h 6129387"/>
                <a:gd name="connsiteX31" fmla="*/ 760003 w 5421466"/>
                <a:gd name="connsiteY31" fmla="*/ 2019300 h 6129387"/>
                <a:gd name="connsiteX32" fmla="*/ 213248 w 5421466"/>
                <a:gd name="connsiteY32" fmla="*/ 1510253 h 6129387"/>
                <a:gd name="connsiteX33" fmla="*/ 213248 w 5421466"/>
                <a:gd name="connsiteY33" fmla="*/ 1642228 h 6129387"/>
                <a:gd name="connsiteX34" fmla="*/ 694015 w 5421466"/>
                <a:gd name="connsiteY34" fmla="*/ 2980834 h 6129387"/>
                <a:gd name="connsiteX35" fmla="*/ 1287904 w 5421466"/>
                <a:gd name="connsiteY35" fmla="*/ 4102624 h 6129387"/>
                <a:gd name="connsiteX36" fmla="*/ 2042048 w 5421466"/>
                <a:gd name="connsiteY36" fmla="*/ 4715366 h 6129387"/>
                <a:gd name="connsiteX37" fmla="*/ 2984729 w 5421466"/>
                <a:gd name="connsiteY37" fmla="*/ 5026451 h 6129387"/>
                <a:gd name="connsiteX38" fmla="*/ 2315426 w 5421466"/>
                <a:gd name="connsiteY38" fmla="*/ 5092438 h 6129387"/>
                <a:gd name="connsiteX39" fmla="*/ 1495294 w 5421466"/>
                <a:gd name="connsiteY39" fmla="*/ 4922756 h 6129387"/>
                <a:gd name="connsiteX40" fmla="*/ 760003 w 5421466"/>
                <a:gd name="connsiteY40" fmla="*/ 4187465 h 6129387"/>
                <a:gd name="connsiteX41" fmla="*/ 260382 w 5421466"/>
                <a:gd name="connsiteY41" fmla="*/ 3291919 h 6129387"/>
                <a:gd name="connsiteX42" fmla="*/ 5859 w 5421466"/>
                <a:gd name="connsiteY42" fmla="*/ 2924273 h 6129387"/>
                <a:gd name="connsiteX43" fmla="*/ 109554 w 5421466"/>
                <a:gd name="connsiteY43" fmla="*/ 3518162 h 6129387"/>
                <a:gd name="connsiteX44" fmla="*/ 420638 w 5421466"/>
                <a:gd name="connsiteY44" fmla="*/ 4922756 h 6129387"/>
                <a:gd name="connsiteX45" fmla="*/ 910832 w 5421466"/>
                <a:gd name="connsiteY45" fmla="*/ 5544925 h 6129387"/>
                <a:gd name="connsiteX46" fmla="*/ 1523574 w 5421466"/>
                <a:gd name="connsiteY46" fmla="*/ 5761741 h 6129387"/>
                <a:gd name="connsiteX47" fmla="*/ 2287145 w 5421466"/>
                <a:gd name="connsiteY47" fmla="*/ 5724034 h 6129387"/>
                <a:gd name="connsiteX48" fmla="*/ 3609909 w 5421466"/>
                <a:gd name="connsiteY48" fmla="*/ 5516644 h 6129387"/>
                <a:gd name="connsiteX49" fmla="*/ 3701166 w 5421466"/>
                <a:gd name="connsiteY49" fmla="*/ 5563778 h 6129387"/>
                <a:gd name="connsiteX50" fmla="*/ 3503203 w 5421466"/>
                <a:gd name="connsiteY50" fmla="*/ 6129387 h 6129387"/>
                <a:gd name="connsiteX0" fmla="*/ 4455310 w 5421466"/>
                <a:gd name="connsiteY0" fmla="*/ 6044545 h 6129387"/>
                <a:gd name="connsiteX1" fmla="*/ 4172506 w 5421466"/>
                <a:gd name="connsiteY1" fmla="*/ 5431803 h 6129387"/>
                <a:gd name="connsiteX2" fmla="*/ 4181933 w 5421466"/>
                <a:gd name="connsiteY2" fmla="*/ 5337535 h 6129387"/>
                <a:gd name="connsiteX3" fmla="*/ 4596712 w 5421466"/>
                <a:gd name="connsiteY3" fmla="*/ 4932183 h 6129387"/>
                <a:gd name="connsiteX4" fmla="*/ 5058626 w 5421466"/>
                <a:gd name="connsiteY4" fmla="*/ 3800966 h 6129387"/>
                <a:gd name="connsiteX5" fmla="*/ 5416844 w 5421466"/>
                <a:gd name="connsiteY5" fmla="*/ 2735737 h 6129387"/>
                <a:gd name="connsiteX6" fmla="*/ 5209455 w 5421466"/>
                <a:gd name="connsiteY6" fmla="*/ 2801725 h 6129387"/>
                <a:gd name="connsiteX7" fmla="*/ 4493017 w 5421466"/>
                <a:gd name="connsiteY7" fmla="*/ 3169370 h 6129387"/>
                <a:gd name="connsiteX8" fmla="*/ 3691739 w 5421466"/>
                <a:gd name="connsiteY8" fmla="*/ 4074343 h 6129387"/>
                <a:gd name="connsiteX9" fmla="*/ 3757727 w 5421466"/>
                <a:gd name="connsiteY9" fmla="*/ 3546442 h 6129387"/>
                <a:gd name="connsiteX10" fmla="*/ 4087665 w 5421466"/>
                <a:gd name="connsiteY10" fmla="*/ 2009873 h 6129387"/>
                <a:gd name="connsiteX11" fmla="*/ 4285628 w 5421466"/>
                <a:gd name="connsiteY11" fmla="*/ 1302863 h 6129387"/>
                <a:gd name="connsiteX12" fmla="*/ 4313908 w 5421466"/>
                <a:gd name="connsiteY12" fmla="*/ 963498 h 6129387"/>
                <a:gd name="connsiteX13" fmla="*/ 4049958 w 5421466"/>
                <a:gd name="connsiteY13" fmla="*/ 1199168 h 6129387"/>
                <a:gd name="connsiteX14" fmla="*/ 3569191 w 5421466"/>
                <a:gd name="connsiteY14" fmla="*/ 1840191 h 6129387"/>
                <a:gd name="connsiteX15" fmla="*/ 3408935 w 5421466"/>
                <a:gd name="connsiteY15" fmla="*/ 2349238 h 6129387"/>
                <a:gd name="connsiteX16" fmla="*/ 3324094 w 5421466"/>
                <a:gd name="connsiteY16" fmla="*/ 3518162 h 6129387"/>
                <a:gd name="connsiteX17" fmla="*/ 3267533 w 5421466"/>
                <a:gd name="connsiteY17" fmla="*/ 4093197 h 6129387"/>
                <a:gd name="connsiteX18" fmla="*/ 3267533 w 5421466"/>
                <a:gd name="connsiteY18" fmla="*/ 3885807 h 6129387"/>
                <a:gd name="connsiteX19" fmla="*/ 3069570 w 5421466"/>
                <a:gd name="connsiteY19" fmla="*/ 3188224 h 6129387"/>
                <a:gd name="connsiteX20" fmla="*/ 2428547 w 5421466"/>
                <a:gd name="connsiteY20" fmla="*/ 1604521 h 6129387"/>
                <a:gd name="connsiteX21" fmla="*/ 2042048 w 5421466"/>
                <a:gd name="connsiteY21" fmla="*/ 680694 h 6129387"/>
                <a:gd name="connsiteX22" fmla="*/ 1976061 w 5421466"/>
                <a:gd name="connsiteY22" fmla="*/ 237634 h 6129387"/>
                <a:gd name="connsiteX23" fmla="*/ 1853512 w 5421466"/>
                <a:gd name="connsiteY23" fmla="*/ 1964 h 6129387"/>
                <a:gd name="connsiteX24" fmla="*/ 1674403 w 5421466"/>
                <a:gd name="connsiteY24" fmla="*/ 360183 h 6129387"/>
                <a:gd name="connsiteX25" fmla="*/ 1504721 w 5421466"/>
                <a:gd name="connsiteY25" fmla="*/ 1415985 h 6129387"/>
                <a:gd name="connsiteX26" fmla="*/ 1919500 w 5421466"/>
                <a:gd name="connsiteY26" fmla="*/ 2745164 h 6129387"/>
                <a:gd name="connsiteX27" fmla="*/ 2503962 w 5421466"/>
                <a:gd name="connsiteY27" fmla="*/ 3885807 h 6129387"/>
                <a:gd name="connsiteX28" fmla="*/ 2343706 w 5421466"/>
                <a:gd name="connsiteY28" fmla="*/ 3734978 h 6129387"/>
                <a:gd name="connsiteX29" fmla="*/ 1259624 w 5421466"/>
                <a:gd name="connsiteY29" fmla="*/ 2566055 h 6129387"/>
                <a:gd name="connsiteX30" fmla="*/ 760003 w 5421466"/>
                <a:gd name="connsiteY30" fmla="*/ 2019300 h 6129387"/>
                <a:gd name="connsiteX31" fmla="*/ 213248 w 5421466"/>
                <a:gd name="connsiteY31" fmla="*/ 1510253 h 6129387"/>
                <a:gd name="connsiteX32" fmla="*/ 213248 w 5421466"/>
                <a:gd name="connsiteY32" fmla="*/ 1642228 h 6129387"/>
                <a:gd name="connsiteX33" fmla="*/ 694015 w 5421466"/>
                <a:gd name="connsiteY33" fmla="*/ 2980834 h 6129387"/>
                <a:gd name="connsiteX34" fmla="*/ 1287904 w 5421466"/>
                <a:gd name="connsiteY34" fmla="*/ 4102624 h 6129387"/>
                <a:gd name="connsiteX35" fmla="*/ 2042048 w 5421466"/>
                <a:gd name="connsiteY35" fmla="*/ 4715366 h 6129387"/>
                <a:gd name="connsiteX36" fmla="*/ 2984729 w 5421466"/>
                <a:gd name="connsiteY36" fmla="*/ 5026451 h 6129387"/>
                <a:gd name="connsiteX37" fmla="*/ 2315426 w 5421466"/>
                <a:gd name="connsiteY37" fmla="*/ 5092438 h 6129387"/>
                <a:gd name="connsiteX38" fmla="*/ 1495294 w 5421466"/>
                <a:gd name="connsiteY38" fmla="*/ 4922756 h 6129387"/>
                <a:gd name="connsiteX39" fmla="*/ 760003 w 5421466"/>
                <a:gd name="connsiteY39" fmla="*/ 4187465 h 6129387"/>
                <a:gd name="connsiteX40" fmla="*/ 260382 w 5421466"/>
                <a:gd name="connsiteY40" fmla="*/ 3291919 h 6129387"/>
                <a:gd name="connsiteX41" fmla="*/ 5859 w 5421466"/>
                <a:gd name="connsiteY41" fmla="*/ 2924273 h 6129387"/>
                <a:gd name="connsiteX42" fmla="*/ 109554 w 5421466"/>
                <a:gd name="connsiteY42" fmla="*/ 3518162 h 6129387"/>
                <a:gd name="connsiteX43" fmla="*/ 420638 w 5421466"/>
                <a:gd name="connsiteY43" fmla="*/ 4922756 h 6129387"/>
                <a:gd name="connsiteX44" fmla="*/ 910832 w 5421466"/>
                <a:gd name="connsiteY44" fmla="*/ 5544925 h 6129387"/>
                <a:gd name="connsiteX45" fmla="*/ 1523574 w 5421466"/>
                <a:gd name="connsiteY45" fmla="*/ 5761741 h 6129387"/>
                <a:gd name="connsiteX46" fmla="*/ 2287145 w 5421466"/>
                <a:gd name="connsiteY46" fmla="*/ 5724034 h 6129387"/>
                <a:gd name="connsiteX47" fmla="*/ 3609909 w 5421466"/>
                <a:gd name="connsiteY47" fmla="*/ 5516644 h 6129387"/>
                <a:gd name="connsiteX48" fmla="*/ 3701166 w 5421466"/>
                <a:gd name="connsiteY48" fmla="*/ 5563778 h 6129387"/>
                <a:gd name="connsiteX49" fmla="*/ 3503203 w 5421466"/>
                <a:gd name="connsiteY49" fmla="*/ 6129387 h 6129387"/>
                <a:gd name="connsiteX0" fmla="*/ 4455310 w 5421466"/>
                <a:gd name="connsiteY0" fmla="*/ 6044545 h 6129387"/>
                <a:gd name="connsiteX1" fmla="*/ 4172506 w 5421466"/>
                <a:gd name="connsiteY1" fmla="*/ 5431803 h 6129387"/>
                <a:gd name="connsiteX2" fmla="*/ 4246564 w 5421466"/>
                <a:gd name="connsiteY2" fmla="*/ 5287267 h 6129387"/>
                <a:gd name="connsiteX3" fmla="*/ 4596712 w 5421466"/>
                <a:gd name="connsiteY3" fmla="*/ 4932183 h 6129387"/>
                <a:gd name="connsiteX4" fmla="*/ 5058626 w 5421466"/>
                <a:gd name="connsiteY4" fmla="*/ 3800966 h 6129387"/>
                <a:gd name="connsiteX5" fmla="*/ 5416844 w 5421466"/>
                <a:gd name="connsiteY5" fmla="*/ 2735737 h 6129387"/>
                <a:gd name="connsiteX6" fmla="*/ 5209455 w 5421466"/>
                <a:gd name="connsiteY6" fmla="*/ 2801725 h 6129387"/>
                <a:gd name="connsiteX7" fmla="*/ 4493017 w 5421466"/>
                <a:gd name="connsiteY7" fmla="*/ 3169370 h 6129387"/>
                <a:gd name="connsiteX8" fmla="*/ 3691739 w 5421466"/>
                <a:gd name="connsiteY8" fmla="*/ 4074343 h 6129387"/>
                <a:gd name="connsiteX9" fmla="*/ 3757727 w 5421466"/>
                <a:gd name="connsiteY9" fmla="*/ 3546442 h 6129387"/>
                <a:gd name="connsiteX10" fmla="*/ 4087665 w 5421466"/>
                <a:gd name="connsiteY10" fmla="*/ 2009873 h 6129387"/>
                <a:gd name="connsiteX11" fmla="*/ 4285628 w 5421466"/>
                <a:gd name="connsiteY11" fmla="*/ 1302863 h 6129387"/>
                <a:gd name="connsiteX12" fmla="*/ 4313908 w 5421466"/>
                <a:gd name="connsiteY12" fmla="*/ 963498 h 6129387"/>
                <a:gd name="connsiteX13" fmla="*/ 4049958 w 5421466"/>
                <a:gd name="connsiteY13" fmla="*/ 1199168 h 6129387"/>
                <a:gd name="connsiteX14" fmla="*/ 3569191 w 5421466"/>
                <a:gd name="connsiteY14" fmla="*/ 1840191 h 6129387"/>
                <a:gd name="connsiteX15" fmla="*/ 3408935 w 5421466"/>
                <a:gd name="connsiteY15" fmla="*/ 2349238 h 6129387"/>
                <a:gd name="connsiteX16" fmla="*/ 3324094 w 5421466"/>
                <a:gd name="connsiteY16" fmla="*/ 3518162 h 6129387"/>
                <a:gd name="connsiteX17" fmla="*/ 3267533 w 5421466"/>
                <a:gd name="connsiteY17" fmla="*/ 4093197 h 6129387"/>
                <a:gd name="connsiteX18" fmla="*/ 3267533 w 5421466"/>
                <a:gd name="connsiteY18" fmla="*/ 3885807 h 6129387"/>
                <a:gd name="connsiteX19" fmla="*/ 3069570 w 5421466"/>
                <a:gd name="connsiteY19" fmla="*/ 3188224 h 6129387"/>
                <a:gd name="connsiteX20" fmla="*/ 2428547 w 5421466"/>
                <a:gd name="connsiteY20" fmla="*/ 1604521 h 6129387"/>
                <a:gd name="connsiteX21" fmla="*/ 2042048 w 5421466"/>
                <a:gd name="connsiteY21" fmla="*/ 680694 h 6129387"/>
                <a:gd name="connsiteX22" fmla="*/ 1976061 w 5421466"/>
                <a:gd name="connsiteY22" fmla="*/ 237634 h 6129387"/>
                <a:gd name="connsiteX23" fmla="*/ 1853512 w 5421466"/>
                <a:gd name="connsiteY23" fmla="*/ 1964 h 6129387"/>
                <a:gd name="connsiteX24" fmla="*/ 1674403 w 5421466"/>
                <a:gd name="connsiteY24" fmla="*/ 360183 h 6129387"/>
                <a:gd name="connsiteX25" fmla="*/ 1504721 w 5421466"/>
                <a:gd name="connsiteY25" fmla="*/ 1415985 h 6129387"/>
                <a:gd name="connsiteX26" fmla="*/ 1919500 w 5421466"/>
                <a:gd name="connsiteY26" fmla="*/ 2745164 h 6129387"/>
                <a:gd name="connsiteX27" fmla="*/ 2503962 w 5421466"/>
                <a:gd name="connsiteY27" fmla="*/ 3885807 h 6129387"/>
                <a:gd name="connsiteX28" fmla="*/ 2343706 w 5421466"/>
                <a:gd name="connsiteY28" fmla="*/ 3734978 h 6129387"/>
                <a:gd name="connsiteX29" fmla="*/ 1259624 w 5421466"/>
                <a:gd name="connsiteY29" fmla="*/ 2566055 h 6129387"/>
                <a:gd name="connsiteX30" fmla="*/ 760003 w 5421466"/>
                <a:gd name="connsiteY30" fmla="*/ 2019300 h 6129387"/>
                <a:gd name="connsiteX31" fmla="*/ 213248 w 5421466"/>
                <a:gd name="connsiteY31" fmla="*/ 1510253 h 6129387"/>
                <a:gd name="connsiteX32" fmla="*/ 213248 w 5421466"/>
                <a:gd name="connsiteY32" fmla="*/ 1642228 h 6129387"/>
                <a:gd name="connsiteX33" fmla="*/ 694015 w 5421466"/>
                <a:gd name="connsiteY33" fmla="*/ 2980834 h 6129387"/>
                <a:gd name="connsiteX34" fmla="*/ 1287904 w 5421466"/>
                <a:gd name="connsiteY34" fmla="*/ 4102624 h 6129387"/>
                <a:gd name="connsiteX35" fmla="*/ 2042048 w 5421466"/>
                <a:gd name="connsiteY35" fmla="*/ 4715366 h 6129387"/>
                <a:gd name="connsiteX36" fmla="*/ 2984729 w 5421466"/>
                <a:gd name="connsiteY36" fmla="*/ 5026451 h 6129387"/>
                <a:gd name="connsiteX37" fmla="*/ 2315426 w 5421466"/>
                <a:gd name="connsiteY37" fmla="*/ 5092438 h 6129387"/>
                <a:gd name="connsiteX38" fmla="*/ 1495294 w 5421466"/>
                <a:gd name="connsiteY38" fmla="*/ 4922756 h 6129387"/>
                <a:gd name="connsiteX39" fmla="*/ 760003 w 5421466"/>
                <a:gd name="connsiteY39" fmla="*/ 4187465 h 6129387"/>
                <a:gd name="connsiteX40" fmla="*/ 260382 w 5421466"/>
                <a:gd name="connsiteY40" fmla="*/ 3291919 h 6129387"/>
                <a:gd name="connsiteX41" fmla="*/ 5859 w 5421466"/>
                <a:gd name="connsiteY41" fmla="*/ 2924273 h 6129387"/>
                <a:gd name="connsiteX42" fmla="*/ 109554 w 5421466"/>
                <a:gd name="connsiteY42" fmla="*/ 3518162 h 6129387"/>
                <a:gd name="connsiteX43" fmla="*/ 420638 w 5421466"/>
                <a:gd name="connsiteY43" fmla="*/ 4922756 h 6129387"/>
                <a:gd name="connsiteX44" fmla="*/ 910832 w 5421466"/>
                <a:gd name="connsiteY44" fmla="*/ 5544925 h 6129387"/>
                <a:gd name="connsiteX45" fmla="*/ 1523574 w 5421466"/>
                <a:gd name="connsiteY45" fmla="*/ 5761741 h 6129387"/>
                <a:gd name="connsiteX46" fmla="*/ 2287145 w 5421466"/>
                <a:gd name="connsiteY46" fmla="*/ 5724034 h 6129387"/>
                <a:gd name="connsiteX47" fmla="*/ 3609909 w 5421466"/>
                <a:gd name="connsiteY47" fmla="*/ 5516644 h 6129387"/>
                <a:gd name="connsiteX48" fmla="*/ 3701166 w 5421466"/>
                <a:gd name="connsiteY48" fmla="*/ 5563778 h 6129387"/>
                <a:gd name="connsiteX49" fmla="*/ 3503203 w 5421466"/>
                <a:gd name="connsiteY49" fmla="*/ 6129387 h 6129387"/>
                <a:gd name="connsiteX0" fmla="*/ 4455310 w 5421466"/>
                <a:gd name="connsiteY0" fmla="*/ 6044545 h 6129387"/>
                <a:gd name="connsiteX1" fmla="*/ 4172506 w 5421466"/>
                <a:gd name="connsiteY1" fmla="*/ 5431803 h 6129387"/>
                <a:gd name="connsiteX2" fmla="*/ 4246564 w 5421466"/>
                <a:gd name="connsiteY2" fmla="*/ 5287267 h 6129387"/>
                <a:gd name="connsiteX3" fmla="*/ 4596712 w 5421466"/>
                <a:gd name="connsiteY3" fmla="*/ 4932183 h 6129387"/>
                <a:gd name="connsiteX4" fmla="*/ 5058626 w 5421466"/>
                <a:gd name="connsiteY4" fmla="*/ 3800966 h 6129387"/>
                <a:gd name="connsiteX5" fmla="*/ 5416844 w 5421466"/>
                <a:gd name="connsiteY5" fmla="*/ 2735737 h 6129387"/>
                <a:gd name="connsiteX6" fmla="*/ 5209455 w 5421466"/>
                <a:gd name="connsiteY6" fmla="*/ 2801725 h 6129387"/>
                <a:gd name="connsiteX7" fmla="*/ 4493017 w 5421466"/>
                <a:gd name="connsiteY7" fmla="*/ 3169370 h 6129387"/>
                <a:gd name="connsiteX8" fmla="*/ 3691739 w 5421466"/>
                <a:gd name="connsiteY8" fmla="*/ 4074343 h 6129387"/>
                <a:gd name="connsiteX9" fmla="*/ 3757727 w 5421466"/>
                <a:gd name="connsiteY9" fmla="*/ 3546442 h 6129387"/>
                <a:gd name="connsiteX10" fmla="*/ 4087665 w 5421466"/>
                <a:gd name="connsiteY10" fmla="*/ 2009873 h 6129387"/>
                <a:gd name="connsiteX11" fmla="*/ 4285628 w 5421466"/>
                <a:gd name="connsiteY11" fmla="*/ 1302863 h 6129387"/>
                <a:gd name="connsiteX12" fmla="*/ 4313908 w 5421466"/>
                <a:gd name="connsiteY12" fmla="*/ 963498 h 6129387"/>
                <a:gd name="connsiteX13" fmla="*/ 4049958 w 5421466"/>
                <a:gd name="connsiteY13" fmla="*/ 1199168 h 6129387"/>
                <a:gd name="connsiteX14" fmla="*/ 3569191 w 5421466"/>
                <a:gd name="connsiteY14" fmla="*/ 1840191 h 6129387"/>
                <a:gd name="connsiteX15" fmla="*/ 3408935 w 5421466"/>
                <a:gd name="connsiteY15" fmla="*/ 2349238 h 6129387"/>
                <a:gd name="connsiteX16" fmla="*/ 3324094 w 5421466"/>
                <a:gd name="connsiteY16" fmla="*/ 3518162 h 6129387"/>
                <a:gd name="connsiteX17" fmla="*/ 3267533 w 5421466"/>
                <a:gd name="connsiteY17" fmla="*/ 4093197 h 6129387"/>
                <a:gd name="connsiteX18" fmla="*/ 3224446 w 5421466"/>
                <a:gd name="connsiteY18" fmla="*/ 3852295 h 6129387"/>
                <a:gd name="connsiteX19" fmla="*/ 3069570 w 5421466"/>
                <a:gd name="connsiteY19" fmla="*/ 3188224 h 6129387"/>
                <a:gd name="connsiteX20" fmla="*/ 2428547 w 5421466"/>
                <a:gd name="connsiteY20" fmla="*/ 1604521 h 6129387"/>
                <a:gd name="connsiteX21" fmla="*/ 2042048 w 5421466"/>
                <a:gd name="connsiteY21" fmla="*/ 680694 h 6129387"/>
                <a:gd name="connsiteX22" fmla="*/ 1976061 w 5421466"/>
                <a:gd name="connsiteY22" fmla="*/ 237634 h 6129387"/>
                <a:gd name="connsiteX23" fmla="*/ 1853512 w 5421466"/>
                <a:gd name="connsiteY23" fmla="*/ 1964 h 6129387"/>
                <a:gd name="connsiteX24" fmla="*/ 1674403 w 5421466"/>
                <a:gd name="connsiteY24" fmla="*/ 360183 h 6129387"/>
                <a:gd name="connsiteX25" fmla="*/ 1504721 w 5421466"/>
                <a:gd name="connsiteY25" fmla="*/ 1415985 h 6129387"/>
                <a:gd name="connsiteX26" fmla="*/ 1919500 w 5421466"/>
                <a:gd name="connsiteY26" fmla="*/ 2745164 h 6129387"/>
                <a:gd name="connsiteX27" fmla="*/ 2503962 w 5421466"/>
                <a:gd name="connsiteY27" fmla="*/ 3885807 h 6129387"/>
                <a:gd name="connsiteX28" fmla="*/ 2343706 w 5421466"/>
                <a:gd name="connsiteY28" fmla="*/ 3734978 h 6129387"/>
                <a:gd name="connsiteX29" fmla="*/ 1259624 w 5421466"/>
                <a:gd name="connsiteY29" fmla="*/ 2566055 h 6129387"/>
                <a:gd name="connsiteX30" fmla="*/ 760003 w 5421466"/>
                <a:gd name="connsiteY30" fmla="*/ 2019300 h 6129387"/>
                <a:gd name="connsiteX31" fmla="*/ 213248 w 5421466"/>
                <a:gd name="connsiteY31" fmla="*/ 1510253 h 6129387"/>
                <a:gd name="connsiteX32" fmla="*/ 213248 w 5421466"/>
                <a:gd name="connsiteY32" fmla="*/ 1642228 h 6129387"/>
                <a:gd name="connsiteX33" fmla="*/ 694015 w 5421466"/>
                <a:gd name="connsiteY33" fmla="*/ 2980834 h 6129387"/>
                <a:gd name="connsiteX34" fmla="*/ 1287904 w 5421466"/>
                <a:gd name="connsiteY34" fmla="*/ 4102624 h 6129387"/>
                <a:gd name="connsiteX35" fmla="*/ 2042048 w 5421466"/>
                <a:gd name="connsiteY35" fmla="*/ 4715366 h 6129387"/>
                <a:gd name="connsiteX36" fmla="*/ 2984729 w 5421466"/>
                <a:gd name="connsiteY36" fmla="*/ 5026451 h 6129387"/>
                <a:gd name="connsiteX37" fmla="*/ 2315426 w 5421466"/>
                <a:gd name="connsiteY37" fmla="*/ 5092438 h 6129387"/>
                <a:gd name="connsiteX38" fmla="*/ 1495294 w 5421466"/>
                <a:gd name="connsiteY38" fmla="*/ 4922756 h 6129387"/>
                <a:gd name="connsiteX39" fmla="*/ 760003 w 5421466"/>
                <a:gd name="connsiteY39" fmla="*/ 4187465 h 6129387"/>
                <a:gd name="connsiteX40" fmla="*/ 260382 w 5421466"/>
                <a:gd name="connsiteY40" fmla="*/ 3291919 h 6129387"/>
                <a:gd name="connsiteX41" fmla="*/ 5859 w 5421466"/>
                <a:gd name="connsiteY41" fmla="*/ 2924273 h 6129387"/>
                <a:gd name="connsiteX42" fmla="*/ 109554 w 5421466"/>
                <a:gd name="connsiteY42" fmla="*/ 3518162 h 6129387"/>
                <a:gd name="connsiteX43" fmla="*/ 420638 w 5421466"/>
                <a:gd name="connsiteY43" fmla="*/ 4922756 h 6129387"/>
                <a:gd name="connsiteX44" fmla="*/ 910832 w 5421466"/>
                <a:gd name="connsiteY44" fmla="*/ 5544925 h 6129387"/>
                <a:gd name="connsiteX45" fmla="*/ 1523574 w 5421466"/>
                <a:gd name="connsiteY45" fmla="*/ 5761741 h 6129387"/>
                <a:gd name="connsiteX46" fmla="*/ 2287145 w 5421466"/>
                <a:gd name="connsiteY46" fmla="*/ 5724034 h 6129387"/>
                <a:gd name="connsiteX47" fmla="*/ 3609909 w 5421466"/>
                <a:gd name="connsiteY47" fmla="*/ 5516644 h 6129387"/>
                <a:gd name="connsiteX48" fmla="*/ 3701166 w 5421466"/>
                <a:gd name="connsiteY48" fmla="*/ 5563778 h 6129387"/>
                <a:gd name="connsiteX49" fmla="*/ 3503203 w 5421466"/>
                <a:gd name="connsiteY49" fmla="*/ 6129387 h 6129387"/>
                <a:gd name="connsiteX0" fmla="*/ 4455310 w 5421466"/>
                <a:gd name="connsiteY0" fmla="*/ 6044545 h 6129387"/>
                <a:gd name="connsiteX1" fmla="*/ 4172506 w 5421466"/>
                <a:gd name="connsiteY1" fmla="*/ 5431803 h 6129387"/>
                <a:gd name="connsiteX2" fmla="*/ 4246564 w 5421466"/>
                <a:gd name="connsiteY2" fmla="*/ 5287267 h 6129387"/>
                <a:gd name="connsiteX3" fmla="*/ 4596712 w 5421466"/>
                <a:gd name="connsiteY3" fmla="*/ 4932183 h 6129387"/>
                <a:gd name="connsiteX4" fmla="*/ 5058626 w 5421466"/>
                <a:gd name="connsiteY4" fmla="*/ 3800966 h 6129387"/>
                <a:gd name="connsiteX5" fmla="*/ 5416844 w 5421466"/>
                <a:gd name="connsiteY5" fmla="*/ 2735737 h 6129387"/>
                <a:gd name="connsiteX6" fmla="*/ 5209455 w 5421466"/>
                <a:gd name="connsiteY6" fmla="*/ 2801725 h 6129387"/>
                <a:gd name="connsiteX7" fmla="*/ 4493017 w 5421466"/>
                <a:gd name="connsiteY7" fmla="*/ 3169370 h 6129387"/>
                <a:gd name="connsiteX8" fmla="*/ 3691739 w 5421466"/>
                <a:gd name="connsiteY8" fmla="*/ 4074343 h 6129387"/>
                <a:gd name="connsiteX9" fmla="*/ 3757727 w 5421466"/>
                <a:gd name="connsiteY9" fmla="*/ 3546442 h 6129387"/>
                <a:gd name="connsiteX10" fmla="*/ 4087665 w 5421466"/>
                <a:gd name="connsiteY10" fmla="*/ 2009873 h 6129387"/>
                <a:gd name="connsiteX11" fmla="*/ 4285628 w 5421466"/>
                <a:gd name="connsiteY11" fmla="*/ 1302863 h 6129387"/>
                <a:gd name="connsiteX12" fmla="*/ 4313908 w 5421466"/>
                <a:gd name="connsiteY12" fmla="*/ 963498 h 6129387"/>
                <a:gd name="connsiteX13" fmla="*/ 4049958 w 5421466"/>
                <a:gd name="connsiteY13" fmla="*/ 1199168 h 6129387"/>
                <a:gd name="connsiteX14" fmla="*/ 3569191 w 5421466"/>
                <a:gd name="connsiteY14" fmla="*/ 1840191 h 6129387"/>
                <a:gd name="connsiteX15" fmla="*/ 3408935 w 5421466"/>
                <a:gd name="connsiteY15" fmla="*/ 2349238 h 6129387"/>
                <a:gd name="connsiteX16" fmla="*/ 3324094 w 5421466"/>
                <a:gd name="connsiteY16" fmla="*/ 3518162 h 6129387"/>
                <a:gd name="connsiteX17" fmla="*/ 3267533 w 5421466"/>
                <a:gd name="connsiteY17" fmla="*/ 4093197 h 6129387"/>
                <a:gd name="connsiteX18" fmla="*/ 3224446 w 5421466"/>
                <a:gd name="connsiteY18" fmla="*/ 3852295 h 6129387"/>
                <a:gd name="connsiteX19" fmla="*/ 3069570 w 5421466"/>
                <a:gd name="connsiteY19" fmla="*/ 3188224 h 6129387"/>
                <a:gd name="connsiteX20" fmla="*/ 2428547 w 5421466"/>
                <a:gd name="connsiteY20" fmla="*/ 1604521 h 6129387"/>
                <a:gd name="connsiteX21" fmla="*/ 2042048 w 5421466"/>
                <a:gd name="connsiteY21" fmla="*/ 680694 h 6129387"/>
                <a:gd name="connsiteX22" fmla="*/ 1976061 w 5421466"/>
                <a:gd name="connsiteY22" fmla="*/ 237634 h 6129387"/>
                <a:gd name="connsiteX23" fmla="*/ 1853512 w 5421466"/>
                <a:gd name="connsiteY23" fmla="*/ 1964 h 6129387"/>
                <a:gd name="connsiteX24" fmla="*/ 1674403 w 5421466"/>
                <a:gd name="connsiteY24" fmla="*/ 360183 h 6129387"/>
                <a:gd name="connsiteX25" fmla="*/ 1504721 w 5421466"/>
                <a:gd name="connsiteY25" fmla="*/ 1415985 h 6129387"/>
                <a:gd name="connsiteX26" fmla="*/ 1919500 w 5421466"/>
                <a:gd name="connsiteY26" fmla="*/ 2745164 h 6129387"/>
                <a:gd name="connsiteX27" fmla="*/ 2525505 w 5421466"/>
                <a:gd name="connsiteY27" fmla="*/ 3885807 h 6129387"/>
                <a:gd name="connsiteX28" fmla="*/ 2343706 w 5421466"/>
                <a:gd name="connsiteY28" fmla="*/ 3734978 h 6129387"/>
                <a:gd name="connsiteX29" fmla="*/ 1259624 w 5421466"/>
                <a:gd name="connsiteY29" fmla="*/ 2566055 h 6129387"/>
                <a:gd name="connsiteX30" fmla="*/ 760003 w 5421466"/>
                <a:gd name="connsiteY30" fmla="*/ 2019300 h 6129387"/>
                <a:gd name="connsiteX31" fmla="*/ 213248 w 5421466"/>
                <a:gd name="connsiteY31" fmla="*/ 1510253 h 6129387"/>
                <a:gd name="connsiteX32" fmla="*/ 213248 w 5421466"/>
                <a:gd name="connsiteY32" fmla="*/ 1642228 h 6129387"/>
                <a:gd name="connsiteX33" fmla="*/ 694015 w 5421466"/>
                <a:gd name="connsiteY33" fmla="*/ 2980834 h 6129387"/>
                <a:gd name="connsiteX34" fmla="*/ 1287904 w 5421466"/>
                <a:gd name="connsiteY34" fmla="*/ 4102624 h 6129387"/>
                <a:gd name="connsiteX35" fmla="*/ 2042048 w 5421466"/>
                <a:gd name="connsiteY35" fmla="*/ 4715366 h 6129387"/>
                <a:gd name="connsiteX36" fmla="*/ 2984729 w 5421466"/>
                <a:gd name="connsiteY36" fmla="*/ 5026451 h 6129387"/>
                <a:gd name="connsiteX37" fmla="*/ 2315426 w 5421466"/>
                <a:gd name="connsiteY37" fmla="*/ 5092438 h 6129387"/>
                <a:gd name="connsiteX38" fmla="*/ 1495294 w 5421466"/>
                <a:gd name="connsiteY38" fmla="*/ 4922756 h 6129387"/>
                <a:gd name="connsiteX39" fmla="*/ 760003 w 5421466"/>
                <a:gd name="connsiteY39" fmla="*/ 4187465 h 6129387"/>
                <a:gd name="connsiteX40" fmla="*/ 260382 w 5421466"/>
                <a:gd name="connsiteY40" fmla="*/ 3291919 h 6129387"/>
                <a:gd name="connsiteX41" fmla="*/ 5859 w 5421466"/>
                <a:gd name="connsiteY41" fmla="*/ 2924273 h 6129387"/>
                <a:gd name="connsiteX42" fmla="*/ 109554 w 5421466"/>
                <a:gd name="connsiteY42" fmla="*/ 3518162 h 6129387"/>
                <a:gd name="connsiteX43" fmla="*/ 420638 w 5421466"/>
                <a:gd name="connsiteY43" fmla="*/ 4922756 h 6129387"/>
                <a:gd name="connsiteX44" fmla="*/ 910832 w 5421466"/>
                <a:gd name="connsiteY44" fmla="*/ 5544925 h 6129387"/>
                <a:gd name="connsiteX45" fmla="*/ 1523574 w 5421466"/>
                <a:gd name="connsiteY45" fmla="*/ 5761741 h 6129387"/>
                <a:gd name="connsiteX46" fmla="*/ 2287145 w 5421466"/>
                <a:gd name="connsiteY46" fmla="*/ 5724034 h 6129387"/>
                <a:gd name="connsiteX47" fmla="*/ 3609909 w 5421466"/>
                <a:gd name="connsiteY47" fmla="*/ 5516644 h 6129387"/>
                <a:gd name="connsiteX48" fmla="*/ 3701166 w 5421466"/>
                <a:gd name="connsiteY48" fmla="*/ 5563778 h 6129387"/>
                <a:gd name="connsiteX49" fmla="*/ 3503203 w 5421466"/>
                <a:gd name="connsiteY49" fmla="*/ 6129387 h 6129387"/>
                <a:gd name="connsiteX0" fmla="*/ 4455310 w 5421466"/>
                <a:gd name="connsiteY0" fmla="*/ 6044545 h 6129387"/>
                <a:gd name="connsiteX1" fmla="*/ 4172506 w 5421466"/>
                <a:gd name="connsiteY1" fmla="*/ 5431803 h 6129387"/>
                <a:gd name="connsiteX2" fmla="*/ 4246564 w 5421466"/>
                <a:gd name="connsiteY2" fmla="*/ 5287267 h 6129387"/>
                <a:gd name="connsiteX3" fmla="*/ 4596712 w 5421466"/>
                <a:gd name="connsiteY3" fmla="*/ 4932183 h 6129387"/>
                <a:gd name="connsiteX4" fmla="*/ 5058626 w 5421466"/>
                <a:gd name="connsiteY4" fmla="*/ 3800966 h 6129387"/>
                <a:gd name="connsiteX5" fmla="*/ 5416844 w 5421466"/>
                <a:gd name="connsiteY5" fmla="*/ 2735737 h 6129387"/>
                <a:gd name="connsiteX6" fmla="*/ 5209455 w 5421466"/>
                <a:gd name="connsiteY6" fmla="*/ 2801725 h 6129387"/>
                <a:gd name="connsiteX7" fmla="*/ 4493017 w 5421466"/>
                <a:gd name="connsiteY7" fmla="*/ 3169370 h 6129387"/>
                <a:gd name="connsiteX8" fmla="*/ 3691739 w 5421466"/>
                <a:gd name="connsiteY8" fmla="*/ 4074343 h 6129387"/>
                <a:gd name="connsiteX9" fmla="*/ 3757727 w 5421466"/>
                <a:gd name="connsiteY9" fmla="*/ 3546442 h 6129387"/>
                <a:gd name="connsiteX10" fmla="*/ 4087665 w 5421466"/>
                <a:gd name="connsiteY10" fmla="*/ 2009873 h 6129387"/>
                <a:gd name="connsiteX11" fmla="*/ 4285628 w 5421466"/>
                <a:gd name="connsiteY11" fmla="*/ 1302863 h 6129387"/>
                <a:gd name="connsiteX12" fmla="*/ 4313908 w 5421466"/>
                <a:gd name="connsiteY12" fmla="*/ 963498 h 6129387"/>
                <a:gd name="connsiteX13" fmla="*/ 4049958 w 5421466"/>
                <a:gd name="connsiteY13" fmla="*/ 1199168 h 6129387"/>
                <a:gd name="connsiteX14" fmla="*/ 3569191 w 5421466"/>
                <a:gd name="connsiteY14" fmla="*/ 1840191 h 6129387"/>
                <a:gd name="connsiteX15" fmla="*/ 3408935 w 5421466"/>
                <a:gd name="connsiteY15" fmla="*/ 2349238 h 6129387"/>
                <a:gd name="connsiteX16" fmla="*/ 3324094 w 5421466"/>
                <a:gd name="connsiteY16" fmla="*/ 3518162 h 6129387"/>
                <a:gd name="connsiteX17" fmla="*/ 3267533 w 5421466"/>
                <a:gd name="connsiteY17" fmla="*/ 4093197 h 6129387"/>
                <a:gd name="connsiteX18" fmla="*/ 3224446 w 5421466"/>
                <a:gd name="connsiteY18" fmla="*/ 3852295 h 6129387"/>
                <a:gd name="connsiteX19" fmla="*/ 3069570 w 5421466"/>
                <a:gd name="connsiteY19" fmla="*/ 3188224 h 6129387"/>
                <a:gd name="connsiteX20" fmla="*/ 2428547 w 5421466"/>
                <a:gd name="connsiteY20" fmla="*/ 1604521 h 6129387"/>
                <a:gd name="connsiteX21" fmla="*/ 2042048 w 5421466"/>
                <a:gd name="connsiteY21" fmla="*/ 680694 h 6129387"/>
                <a:gd name="connsiteX22" fmla="*/ 1976061 w 5421466"/>
                <a:gd name="connsiteY22" fmla="*/ 237634 h 6129387"/>
                <a:gd name="connsiteX23" fmla="*/ 1853512 w 5421466"/>
                <a:gd name="connsiteY23" fmla="*/ 1964 h 6129387"/>
                <a:gd name="connsiteX24" fmla="*/ 1674403 w 5421466"/>
                <a:gd name="connsiteY24" fmla="*/ 360183 h 6129387"/>
                <a:gd name="connsiteX25" fmla="*/ 1504721 w 5421466"/>
                <a:gd name="connsiteY25" fmla="*/ 1415985 h 6129387"/>
                <a:gd name="connsiteX26" fmla="*/ 1919500 w 5421466"/>
                <a:gd name="connsiteY26" fmla="*/ 2745164 h 6129387"/>
                <a:gd name="connsiteX27" fmla="*/ 2525505 w 5421466"/>
                <a:gd name="connsiteY27" fmla="*/ 3885807 h 6129387"/>
                <a:gd name="connsiteX28" fmla="*/ 2343706 w 5421466"/>
                <a:gd name="connsiteY28" fmla="*/ 3734978 h 6129387"/>
                <a:gd name="connsiteX29" fmla="*/ 1259624 w 5421466"/>
                <a:gd name="connsiteY29" fmla="*/ 2566055 h 6129387"/>
                <a:gd name="connsiteX30" fmla="*/ 760003 w 5421466"/>
                <a:gd name="connsiteY30" fmla="*/ 2019300 h 6129387"/>
                <a:gd name="connsiteX31" fmla="*/ 213248 w 5421466"/>
                <a:gd name="connsiteY31" fmla="*/ 1510253 h 6129387"/>
                <a:gd name="connsiteX32" fmla="*/ 213248 w 5421466"/>
                <a:gd name="connsiteY32" fmla="*/ 1642228 h 6129387"/>
                <a:gd name="connsiteX33" fmla="*/ 694015 w 5421466"/>
                <a:gd name="connsiteY33" fmla="*/ 2980834 h 6129387"/>
                <a:gd name="connsiteX34" fmla="*/ 1287904 w 5421466"/>
                <a:gd name="connsiteY34" fmla="*/ 4102624 h 6129387"/>
                <a:gd name="connsiteX35" fmla="*/ 2042048 w 5421466"/>
                <a:gd name="connsiteY35" fmla="*/ 4715366 h 6129387"/>
                <a:gd name="connsiteX36" fmla="*/ 2884193 w 5421466"/>
                <a:gd name="connsiteY36" fmla="*/ 5019270 h 6129387"/>
                <a:gd name="connsiteX37" fmla="*/ 2315426 w 5421466"/>
                <a:gd name="connsiteY37" fmla="*/ 5092438 h 6129387"/>
                <a:gd name="connsiteX38" fmla="*/ 1495294 w 5421466"/>
                <a:gd name="connsiteY38" fmla="*/ 4922756 h 6129387"/>
                <a:gd name="connsiteX39" fmla="*/ 760003 w 5421466"/>
                <a:gd name="connsiteY39" fmla="*/ 4187465 h 6129387"/>
                <a:gd name="connsiteX40" fmla="*/ 260382 w 5421466"/>
                <a:gd name="connsiteY40" fmla="*/ 3291919 h 6129387"/>
                <a:gd name="connsiteX41" fmla="*/ 5859 w 5421466"/>
                <a:gd name="connsiteY41" fmla="*/ 2924273 h 6129387"/>
                <a:gd name="connsiteX42" fmla="*/ 109554 w 5421466"/>
                <a:gd name="connsiteY42" fmla="*/ 3518162 h 6129387"/>
                <a:gd name="connsiteX43" fmla="*/ 420638 w 5421466"/>
                <a:gd name="connsiteY43" fmla="*/ 4922756 h 6129387"/>
                <a:gd name="connsiteX44" fmla="*/ 910832 w 5421466"/>
                <a:gd name="connsiteY44" fmla="*/ 5544925 h 6129387"/>
                <a:gd name="connsiteX45" fmla="*/ 1523574 w 5421466"/>
                <a:gd name="connsiteY45" fmla="*/ 5761741 h 6129387"/>
                <a:gd name="connsiteX46" fmla="*/ 2287145 w 5421466"/>
                <a:gd name="connsiteY46" fmla="*/ 5724034 h 6129387"/>
                <a:gd name="connsiteX47" fmla="*/ 3609909 w 5421466"/>
                <a:gd name="connsiteY47" fmla="*/ 5516644 h 6129387"/>
                <a:gd name="connsiteX48" fmla="*/ 3701166 w 5421466"/>
                <a:gd name="connsiteY48" fmla="*/ 5563778 h 6129387"/>
                <a:gd name="connsiteX49" fmla="*/ 3503203 w 5421466"/>
                <a:gd name="connsiteY49" fmla="*/ 6129387 h 6129387"/>
                <a:gd name="connsiteX0" fmla="*/ 4455310 w 5421466"/>
                <a:gd name="connsiteY0" fmla="*/ 6044545 h 6129387"/>
                <a:gd name="connsiteX1" fmla="*/ 4172506 w 5421466"/>
                <a:gd name="connsiteY1" fmla="*/ 5431803 h 6129387"/>
                <a:gd name="connsiteX2" fmla="*/ 4246564 w 5421466"/>
                <a:gd name="connsiteY2" fmla="*/ 5287267 h 6129387"/>
                <a:gd name="connsiteX3" fmla="*/ 4596712 w 5421466"/>
                <a:gd name="connsiteY3" fmla="*/ 4932183 h 6129387"/>
                <a:gd name="connsiteX4" fmla="*/ 5058626 w 5421466"/>
                <a:gd name="connsiteY4" fmla="*/ 3800966 h 6129387"/>
                <a:gd name="connsiteX5" fmla="*/ 5416844 w 5421466"/>
                <a:gd name="connsiteY5" fmla="*/ 2735737 h 6129387"/>
                <a:gd name="connsiteX6" fmla="*/ 5209455 w 5421466"/>
                <a:gd name="connsiteY6" fmla="*/ 2801725 h 6129387"/>
                <a:gd name="connsiteX7" fmla="*/ 4493017 w 5421466"/>
                <a:gd name="connsiteY7" fmla="*/ 3169370 h 6129387"/>
                <a:gd name="connsiteX8" fmla="*/ 3691739 w 5421466"/>
                <a:gd name="connsiteY8" fmla="*/ 4074343 h 6129387"/>
                <a:gd name="connsiteX9" fmla="*/ 3757727 w 5421466"/>
                <a:gd name="connsiteY9" fmla="*/ 3546442 h 6129387"/>
                <a:gd name="connsiteX10" fmla="*/ 4087665 w 5421466"/>
                <a:gd name="connsiteY10" fmla="*/ 2009873 h 6129387"/>
                <a:gd name="connsiteX11" fmla="*/ 4285628 w 5421466"/>
                <a:gd name="connsiteY11" fmla="*/ 1302863 h 6129387"/>
                <a:gd name="connsiteX12" fmla="*/ 4313908 w 5421466"/>
                <a:gd name="connsiteY12" fmla="*/ 963498 h 6129387"/>
                <a:gd name="connsiteX13" fmla="*/ 4049958 w 5421466"/>
                <a:gd name="connsiteY13" fmla="*/ 1199168 h 6129387"/>
                <a:gd name="connsiteX14" fmla="*/ 3569191 w 5421466"/>
                <a:gd name="connsiteY14" fmla="*/ 1840191 h 6129387"/>
                <a:gd name="connsiteX15" fmla="*/ 3408935 w 5421466"/>
                <a:gd name="connsiteY15" fmla="*/ 2349238 h 6129387"/>
                <a:gd name="connsiteX16" fmla="*/ 3324094 w 5421466"/>
                <a:gd name="connsiteY16" fmla="*/ 3518162 h 6129387"/>
                <a:gd name="connsiteX17" fmla="*/ 3267533 w 5421466"/>
                <a:gd name="connsiteY17" fmla="*/ 4093197 h 6129387"/>
                <a:gd name="connsiteX18" fmla="*/ 3224446 w 5421466"/>
                <a:gd name="connsiteY18" fmla="*/ 3852295 h 6129387"/>
                <a:gd name="connsiteX19" fmla="*/ 3069570 w 5421466"/>
                <a:gd name="connsiteY19" fmla="*/ 3188224 h 6129387"/>
                <a:gd name="connsiteX20" fmla="*/ 2428547 w 5421466"/>
                <a:gd name="connsiteY20" fmla="*/ 1604521 h 6129387"/>
                <a:gd name="connsiteX21" fmla="*/ 2042048 w 5421466"/>
                <a:gd name="connsiteY21" fmla="*/ 680694 h 6129387"/>
                <a:gd name="connsiteX22" fmla="*/ 1976061 w 5421466"/>
                <a:gd name="connsiteY22" fmla="*/ 237634 h 6129387"/>
                <a:gd name="connsiteX23" fmla="*/ 1853512 w 5421466"/>
                <a:gd name="connsiteY23" fmla="*/ 1964 h 6129387"/>
                <a:gd name="connsiteX24" fmla="*/ 1674403 w 5421466"/>
                <a:gd name="connsiteY24" fmla="*/ 360183 h 6129387"/>
                <a:gd name="connsiteX25" fmla="*/ 1504721 w 5421466"/>
                <a:gd name="connsiteY25" fmla="*/ 1415985 h 6129387"/>
                <a:gd name="connsiteX26" fmla="*/ 1919500 w 5421466"/>
                <a:gd name="connsiteY26" fmla="*/ 2745164 h 6129387"/>
                <a:gd name="connsiteX27" fmla="*/ 2525505 w 5421466"/>
                <a:gd name="connsiteY27" fmla="*/ 3885807 h 6129387"/>
                <a:gd name="connsiteX28" fmla="*/ 2343706 w 5421466"/>
                <a:gd name="connsiteY28" fmla="*/ 3734978 h 6129387"/>
                <a:gd name="connsiteX29" fmla="*/ 1259624 w 5421466"/>
                <a:gd name="connsiteY29" fmla="*/ 2566055 h 6129387"/>
                <a:gd name="connsiteX30" fmla="*/ 760003 w 5421466"/>
                <a:gd name="connsiteY30" fmla="*/ 2019300 h 6129387"/>
                <a:gd name="connsiteX31" fmla="*/ 213248 w 5421466"/>
                <a:gd name="connsiteY31" fmla="*/ 1510253 h 6129387"/>
                <a:gd name="connsiteX32" fmla="*/ 213248 w 5421466"/>
                <a:gd name="connsiteY32" fmla="*/ 1642228 h 6129387"/>
                <a:gd name="connsiteX33" fmla="*/ 694015 w 5421466"/>
                <a:gd name="connsiteY33" fmla="*/ 2980834 h 6129387"/>
                <a:gd name="connsiteX34" fmla="*/ 1287904 w 5421466"/>
                <a:gd name="connsiteY34" fmla="*/ 4102624 h 6129387"/>
                <a:gd name="connsiteX35" fmla="*/ 2042048 w 5421466"/>
                <a:gd name="connsiteY35" fmla="*/ 4715366 h 6129387"/>
                <a:gd name="connsiteX36" fmla="*/ 2884193 w 5421466"/>
                <a:gd name="connsiteY36" fmla="*/ 5019270 h 6129387"/>
                <a:gd name="connsiteX37" fmla="*/ 2315426 w 5421466"/>
                <a:gd name="connsiteY37" fmla="*/ 5092438 h 6129387"/>
                <a:gd name="connsiteX38" fmla="*/ 1495294 w 5421466"/>
                <a:gd name="connsiteY38" fmla="*/ 4922756 h 6129387"/>
                <a:gd name="connsiteX39" fmla="*/ 760003 w 5421466"/>
                <a:gd name="connsiteY39" fmla="*/ 4187465 h 6129387"/>
                <a:gd name="connsiteX40" fmla="*/ 260382 w 5421466"/>
                <a:gd name="connsiteY40" fmla="*/ 3291919 h 6129387"/>
                <a:gd name="connsiteX41" fmla="*/ 5859 w 5421466"/>
                <a:gd name="connsiteY41" fmla="*/ 2924273 h 6129387"/>
                <a:gd name="connsiteX42" fmla="*/ 109554 w 5421466"/>
                <a:gd name="connsiteY42" fmla="*/ 3518162 h 6129387"/>
                <a:gd name="connsiteX43" fmla="*/ 420638 w 5421466"/>
                <a:gd name="connsiteY43" fmla="*/ 4922756 h 6129387"/>
                <a:gd name="connsiteX44" fmla="*/ 910832 w 5421466"/>
                <a:gd name="connsiteY44" fmla="*/ 5544925 h 6129387"/>
                <a:gd name="connsiteX45" fmla="*/ 1523574 w 5421466"/>
                <a:gd name="connsiteY45" fmla="*/ 5761741 h 6129387"/>
                <a:gd name="connsiteX46" fmla="*/ 2287145 w 5421466"/>
                <a:gd name="connsiteY46" fmla="*/ 5724034 h 6129387"/>
                <a:gd name="connsiteX47" fmla="*/ 3609909 w 5421466"/>
                <a:gd name="connsiteY47" fmla="*/ 5516644 h 6129387"/>
                <a:gd name="connsiteX48" fmla="*/ 3701166 w 5421466"/>
                <a:gd name="connsiteY48" fmla="*/ 5563778 h 6129387"/>
                <a:gd name="connsiteX49" fmla="*/ 3503203 w 5421466"/>
                <a:gd name="connsiteY49" fmla="*/ 6129387 h 6129387"/>
                <a:gd name="connsiteX0" fmla="*/ 4455310 w 5421466"/>
                <a:gd name="connsiteY0" fmla="*/ 6044545 h 6129387"/>
                <a:gd name="connsiteX1" fmla="*/ 4172506 w 5421466"/>
                <a:gd name="connsiteY1" fmla="*/ 5431803 h 6129387"/>
                <a:gd name="connsiteX2" fmla="*/ 4246564 w 5421466"/>
                <a:gd name="connsiteY2" fmla="*/ 5287267 h 6129387"/>
                <a:gd name="connsiteX3" fmla="*/ 4596712 w 5421466"/>
                <a:gd name="connsiteY3" fmla="*/ 4932183 h 6129387"/>
                <a:gd name="connsiteX4" fmla="*/ 5058626 w 5421466"/>
                <a:gd name="connsiteY4" fmla="*/ 3800966 h 6129387"/>
                <a:gd name="connsiteX5" fmla="*/ 5416844 w 5421466"/>
                <a:gd name="connsiteY5" fmla="*/ 2735737 h 6129387"/>
                <a:gd name="connsiteX6" fmla="*/ 5209455 w 5421466"/>
                <a:gd name="connsiteY6" fmla="*/ 2801725 h 6129387"/>
                <a:gd name="connsiteX7" fmla="*/ 4493017 w 5421466"/>
                <a:gd name="connsiteY7" fmla="*/ 3169370 h 6129387"/>
                <a:gd name="connsiteX8" fmla="*/ 3691739 w 5421466"/>
                <a:gd name="connsiteY8" fmla="*/ 4074343 h 6129387"/>
                <a:gd name="connsiteX9" fmla="*/ 3757727 w 5421466"/>
                <a:gd name="connsiteY9" fmla="*/ 3546442 h 6129387"/>
                <a:gd name="connsiteX10" fmla="*/ 4087665 w 5421466"/>
                <a:gd name="connsiteY10" fmla="*/ 2009873 h 6129387"/>
                <a:gd name="connsiteX11" fmla="*/ 4285628 w 5421466"/>
                <a:gd name="connsiteY11" fmla="*/ 1302863 h 6129387"/>
                <a:gd name="connsiteX12" fmla="*/ 4313908 w 5421466"/>
                <a:gd name="connsiteY12" fmla="*/ 963498 h 6129387"/>
                <a:gd name="connsiteX13" fmla="*/ 4049958 w 5421466"/>
                <a:gd name="connsiteY13" fmla="*/ 1199168 h 6129387"/>
                <a:gd name="connsiteX14" fmla="*/ 3569191 w 5421466"/>
                <a:gd name="connsiteY14" fmla="*/ 1840191 h 6129387"/>
                <a:gd name="connsiteX15" fmla="*/ 3408935 w 5421466"/>
                <a:gd name="connsiteY15" fmla="*/ 2349238 h 6129387"/>
                <a:gd name="connsiteX16" fmla="*/ 3324094 w 5421466"/>
                <a:gd name="connsiteY16" fmla="*/ 3518162 h 6129387"/>
                <a:gd name="connsiteX17" fmla="*/ 3267533 w 5421466"/>
                <a:gd name="connsiteY17" fmla="*/ 4093197 h 6129387"/>
                <a:gd name="connsiteX18" fmla="*/ 3224446 w 5421466"/>
                <a:gd name="connsiteY18" fmla="*/ 3852295 h 6129387"/>
                <a:gd name="connsiteX19" fmla="*/ 3069570 w 5421466"/>
                <a:gd name="connsiteY19" fmla="*/ 3188224 h 6129387"/>
                <a:gd name="connsiteX20" fmla="*/ 2428547 w 5421466"/>
                <a:gd name="connsiteY20" fmla="*/ 1604521 h 6129387"/>
                <a:gd name="connsiteX21" fmla="*/ 2042048 w 5421466"/>
                <a:gd name="connsiteY21" fmla="*/ 680694 h 6129387"/>
                <a:gd name="connsiteX22" fmla="*/ 1976061 w 5421466"/>
                <a:gd name="connsiteY22" fmla="*/ 237634 h 6129387"/>
                <a:gd name="connsiteX23" fmla="*/ 1853512 w 5421466"/>
                <a:gd name="connsiteY23" fmla="*/ 1964 h 6129387"/>
                <a:gd name="connsiteX24" fmla="*/ 1674403 w 5421466"/>
                <a:gd name="connsiteY24" fmla="*/ 360183 h 6129387"/>
                <a:gd name="connsiteX25" fmla="*/ 1504721 w 5421466"/>
                <a:gd name="connsiteY25" fmla="*/ 1415985 h 6129387"/>
                <a:gd name="connsiteX26" fmla="*/ 1919500 w 5421466"/>
                <a:gd name="connsiteY26" fmla="*/ 2745164 h 6129387"/>
                <a:gd name="connsiteX27" fmla="*/ 2525505 w 5421466"/>
                <a:gd name="connsiteY27" fmla="*/ 3885807 h 6129387"/>
                <a:gd name="connsiteX28" fmla="*/ 2343706 w 5421466"/>
                <a:gd name="connsiteY28" fmla="*/ 3734978 h 6129387"/>
                <a:gd name="connsiteX29" fmla="*/ 1259624 w 5421466"/>
                <a:gd name="connsiteY29" fmla="*/ 2566055 h 6129387"/>
                <a:gd name="connsiteX30" fmla="*/ 760003 w 5421466"/>
                <a:gd name="connsiteY30" fmla="*/ 2019300 h 6129387"/>
                <a:gd name="connsiteX31" fmla="*/ 213248 w 5421466"/>
                <a:gd name="connsiteY31" fmla="*/ 1510253 h 6129387"/>
                <a:gd name="connsiteX32" fmla="*/ 213248 w 5421466"/>
                <a:gd name="connsiteY32" fmla="*/ 1642228 h 6129387"/>
                <a:gd name="connsiteX33" fmla="*/ 694015 w 5421466"/>
                <a:gd name="connsiteY33" fmla="*/ 2980834 h 6129387"/>
                <a:gd name="connsiteX34" fmla="*/ 1287904 w 5421466"/>
                <a:gd name="connsiteY34" fmla="*/ 4102624 h 6129387"/>
                <a:gd name="connsiteX35" fmla="*/ 2042048 w 5421466"/>
                <a:gd name="connsiteY35" fmla="*/ 4715366 h 6129387"/>
                <a:gd name="connsiteX36" fmla="*/ 2771689 w 5421466"/>
                <a:gd name="connsiteY36" fmla="*/ 5012089 h 6129387"/>
                <a:gd name="connsiteX37" fmla="*/ 2315426 w 5421466"/>
                <a:gd name="connsiteY37" fmla="*/ 5092438 h 6129387"/>
                <a:gd name="connsiteX38" fmla="*/ 1495294 w 5421466"/>
                <a:gd name="connsiteY38" fmla="*/ 4922756 h 6129387"/>
                <a:gd name="connsiteX39" fmla="*/ 760003 w 5421466"/>
                <a:gd name="connsiteY39" fmla="*/ 4187465 h 6129387"/>
                <a:gd name="connsiteX40" fmla="*/ 260382 w 5421466"/>
                <a:gd name="connsiteY40" fmla="*/ 3291919 h 6129387"/>
                <a:gd name="connsiteX41" fmla="*/ 5859 w 5421466"/>
                <a:gd name="connsiteY41" fmla="*/ 2924273 h 6129387"/>
                <a:gd name="connsiteX42" fmla="*/ 109554 w 5421466"/>
                <a:gd name="connsiteY42" fmla="*/ 3518162 h 6129387"/>
                <a:gd name="connsiteX43" fmla="*/ 420638 w 5421466"/>
                <a:gd name="connsiteY43" fmla="*/ 4922756 h 6129387"/>
                <a:gd name="connsiteX44" fmla="*/ 910832 w 5421466"/>
                <a:gd name="connsiteY44" fmla="*/ 5544925 h 6129387"/>
                <a:gd name="connsiteX45" fmla="*/ 1523574 w 5421466"/>
                <a:gd name="connsiteY45" fmla="*/ 5761741 h 6129387"/>
                <a:gd name="connsiteX46" fmla="*/ 2287145 w 5421466"/>
                <a:gd name="connsiteY46" fmla="*/ 5724034 h 6129387"/>
                <a:gd name="connsiteX47" fmla="*/ 3609909 w 5421466"/>
                <a:gd name="connsiteY47" fmla="*/ 5516644 h 6129387"/>
                <a:gd name="connsiteX48" fmla="*/ 3701166 w 5421466"/>
                <a:gd name="connsiteY48" fmla="*/ 5563778 h 6129387"/>
                <a:gd name="connsiteX49" fmla="*/ 3503203 w 5421466"/>
                <a:gd name="connsiteY49" fmla="*/ 6129387 h 6129387"/>
                <a:gd name="connsiteX0" fmla="*/ 4455310 w 5421466"/>
                <a:gd name="connsiteY0" fmla="*/ 6044545 h 6129387"/>
                <a:gd name="connsiteX1" fmla="*/ 4172506 w 5421466"/>
                <a:gd name="connsiteY1" fmla="*/ 5431803 h 6129387"/>
                <a:gd name="connsiteX2" fmla="*/ 4246564 w 5421466"/>
                <a:gd name="connsiteY2" fmla="*/ 5287267 h 6129387"/>
                <a:gd name="connsiteX3" fmla="*/ 4596712 w 5421466"/>
                <a:gd name="connsiteY3" fmla="*/ 4932183 h 6129387"/>
                <a:gd name="connsiteX4" fmla="*/ 5058626 w 5421466"/>
                <a:gd name="connsiteY4" fmla="*/ 3800966 h 6129387"/>
                <a:gd name="connsiteX5" fmla="*/ 5416844 w 5421466"/>
                <a:gd name="connsiteY5" fmla="*/ 2735737 h 6129387"/>
                <a:gd name="connsiteX6" fmla="*/ 5209455 w 5421466"/>
                <a:gd name="connsiteY6" fmla="*/ 2801725 h 6129387"/>
                <a:gd name="connsiteX7" fmla="*/ 4493017 w 5421466"/>
                <a:gd name="connsiteY7" fmla="*/ 3169370 h 6129387"/>
                <a:gd name="connsiteX8" fmla="*/ 3691739 w 5421466"/>
                <a:gd name="connsiteY8" fmla="*/ 4074343 h 6129387"/>
                <a:gd name="connsiteX9" fmla="*/ 3757727 w 5421466"/>
                <a:gd name="connsiteY9" fmla="*/ 3546442 h 6129387"/>
                <a:gd name="connsiteX10" fmla="*/ 4087665 w 5421466"/>
                <a:gd name="connsiteY10" fmla="*/ 2009873 h 6129387"/>
                <a:gd name="connsiteX11" fmla="*/ 4285628 w 5421466"/>
                <a:gd name="connsiteY11" fmla="*/ 1302863 h 6129387"/>
                <a:gd name="connsiteX12" fmla="*/ 4313908 w 5421466"/>
                <a:gd name="connsiteY12" fmla="*/ 963498 h 6129387"/>
                <a:gd name="connsiteX13" fmla="*/ 4049958 w 5421466"/>
                <a:gd name="connsiteY13" fmla="*/ 1199168 h 6129387"/>
                <a:gd name="connsiteX14" fmla="*/ 3569191 w 5421466"/>
                <a:gd name="connsiteY14" fmla="*/ 1840191 h 6129387"/>
                <a:gd name="connsiteX15" fmla="*/ 3408935 w 5421466"/>
                <a:gd name="connsiteY15" fmla="*/ 2349238 h 6129387"/>
                <a:gd name="connsiteX16" fmla="*/ 3324094 w 5421466"/>
                <a:gd name="connsiteY16" fmla="*/ 3518162 h 6129387"/>
                <a:gd name="connsiteX17" fmla="*/ 3267533 w 5421466"/>
                <a:gd name="connsiteY17" fmla="*/ 4093197 h 6129387"/>
                <a:gd name="connsiteX18" fmla="*/ 3224446 w 5421466"/>
                <a:gd name="connsiteY18" fmla="*/ 3852295 h 6129387"/>
                <a:gd name="connsiteX19" fmla="*/ 3069570 w 5421466"/>
                <a:gd name="connsiteY19" fmla="*/ 3188224 h 6129387"/>
                <a:gd name="connsiteX20" fmla="*/ 2428547 w 5421466"/>
                <a:gd name="connsiteY20" fmla="*/ 1604521 h 6129387"/>
                <a:gd name="connsiteX21" fmla="*/ 2042048 w 5421466"/>
                <a:gd name="connsiteY21" fmla="*/ 680694 h 6129387"/>
                <a:gd name="connsiteX22" fmla="*/ 1976061 w 5421466"/>
                <a:gd name="connsiteY22" fmla="*/ 237634 h 6129387"/>
                <a:gd name="connsiteX23" fmla="*/ 1853512 w 5421466"/>
                <a:gd name="connsiteY23" fmla="*/ 1964 h 6129387"/>
                <a:gd name="connsiteX24" fmla="*/ 1674403 w 5421466"/>
                <a:gd name="connsiteY24" fmla="*/ 360183 h 6129387"/>
                <a:gd name="connsiteX25" fmla="*/ 1504721 w 5421466"/>
                <a:gd name="connsiteY25" fmla="*/ 1415985 h 6129387"/>
                <a:gd name="connsiteX26" fmla="*/ 1919500 w 5421466"/>
                <a:gd name="connsiteY26" fmla="*/ 2745164 h 6129387"/>
                <a:gd name="connsiteX27" fmla="*/ 2525505 w 5421466"/>
                <a:gd name="connsiteY27" fmla="*/ 3885807 h 6129387"/>
                <a:gd name="connsiteX28" fmla="*/ 2343706 w 5421466"/>
                <a:gd name="connsiteY28" fmla="*/ 3734978 h 6129387"/>
                <a:gd name="connsiteX29" fmla="*/ 1259624 w 5421466"/>
                <a:gd name="connsiteY29" fmla="*/ 2566055 h 6129387"/>
                <a:gd name="connsiteX30" fmla="*/ 760003 w 5421466"/>
                <a:gd name="connsiteY30" fmla="*/ 2019300 h 6129387"/>
                <a:gd name="connsiteX31" fmla="*/ 213248 w 5421466"/>
                <a:gd name="connsiteY31" fmla="*/ 1510253 h 6129387"/>
                <a:gd name="connsiteX32" fmla="*/ 213248 w 5421466"/>
                <a:gd name="connsiteY32" fmla="*/ 1642228 h 6129387"/>
                <a:gd name="connsiteX33" fmla="*/ 694015 w 5421466"/>
                <a:gd name="connsiteY33" fmla="*/ 2980834 h 6129387"/>
                <a:gd name="connsiteX34" fmla="*/ 1287904 w 5421466"/>
                <a:gd name="connsiteY34" fmla="*/ 4102624 h 6129387"/>
                <a:gd name="connsiteX35" fmla="*/ 2042048 w 5421466"/>
                <a:gd name="connsiteY35" fmla="*/ 4715366 h 6129387"/>
                <a:gd name="connsiteX36" fmla="*/ 2771689 w 5421466"/>
                <a:gd name="connsiteY36" fmla="*/ 5012089 h 6129387"/>
                <a:gd name="connsiteX37" fmla="*/ 2315426 w 5421466"/>
                <a:gd name="connsiteY37" fmla="*/ 5092438 h 6129387"/>
                <a:gd name="connsiteX38" fmla="*/ 1495294 w 5421466"/>
                <a:gd name="connsiteY38" fmla="*/ 4922756 h 6129387"/>
                <a:gd name="connsiteX39" fmla="*/ 760003 w 5421466"/>
                <a:gd name="connsiteY39" fmla="*/ 4187465 h 6129387"/>
                <a:gd name="connsiteX40" fmla="*/ 260382 w 5421466"/>
                <a:gd name="connsiteY40" fmla="*/ 3291919 h 6129387"/>
                <a:gd name="connsiteX41" fmla="*/ 5859 w 5421466"/>
                <a:gd name="connsiteY41" fmla="*/ 2924273 h 6129387"/>
                <a:gd name="connsiteX42" fmla="*/ 109554 w 5421466"/>
                <a:gd name="connsiteY42" fmla="*/ 3518162 h 6129387"/>
                <a:gd name="connsiteX43" fmla="*/ 420638 w 5421466"/>
                <a:gd name="connsiteY43" fmla="*/ 4922756 h 6129387"/>
                <a:gd name="connsiteX44" fmla="*/ 910832 w 5421466"/>
                <a:gd name="connsiteY44" fmla="*/ 5544925 h 6129387"/>
                <a:gd name="connsiteX45" fmla="*/ 1523574 w 5421466"/>
                <a:gd name="connsiteY45" fmla="*/ 5761741 h 6129387"/>
                <a:gd name="connsiteX46" fmla="*/ 2287145 w 5421466"/>
                <a:gd name="connsiteY46" fmla="*/ 5724034 h 6129387"/>
                <a:gd name="connsiteX47" fmla="*/ 3609909 w 5421466"/>
                <a:gd name="connsiteY47" fmla="*/ 5516644 h 6129387"/>
                <a:gd name="connsiteX48" fmla="*/ 3701166 w 5421466"/>
                <a:gd name="connsiteY48" fmla="*/ 5563778 h 6129387"/>
                <a:gd name="connsiteX49" fmla="*/ 3503203 w 5421466"/>
                <a:gd name="connsiteY49" fmla="*/ 6129387 h 6129387"/>
                <a:gd name="connsiteX0" fmla="*/ 4455310 w 5421466"/>
                <a:gd name="connsiteY0" fmla="*/ 6044545 h 6129387"/>
                <a:gd name="connsiteX1" fmla="*/ 4172506 w 5421466"/>
                <a:gd name="connsiteY1" fmla="*/ 5431803 h 6129387"/>
                <a:gd name="connsiteX2" fmla="*/ 4246564 w 5421466"/>
                <a:gd name="connsiteY2" fmla="*/ 5287267 h 6129387"/>
                <a:gd name="connsiteX3" fmla="*/ 4596712 w 5421466"/>
                <a:gd name="connsiteY3" fmla="*/ 4932183 h 6129387"/>
                <a:gd name="connsiteX4" fmla="*/ 5058626 w 5421466"/>
                <a:gd name="connsiteY4" fmla="*/ 3800966 h 6129387"/>
                <a:gd name="connsiteX5" fmla="*/ 5416844 w 5421466"/>
                <a:gd name="connsiteY5" fmla="*/ 2735737 h 6129387"/>
                <a:gd name="connsiteX6" fmla="*/ 5209455 w 5421466"/>
                <a:gd name="connsiteY6" fmla="*/ 2801725 h 6129387"/>
                <a:gd name="connsiteX7" fmla="*/ 4493017 w 5421466"/>
                <a:gd name="connsiteY7" fmla="*/ 3169370 h 6129387"/>
                <a:gd name="connsiteX8" fmla="*/ 3722857 w 5421466"/>
                <a:gd name="connsiteY8" fmla="*/ 4079130 h 6129387"/>
                <a:gd name="connsiteX9" fmla="*/ 3757727 w 5421466"/>
                <a:gd name="connsiteY9" fmla="*/ 3546442 h 6129387"/>
                <a:gd name="connsiteX10" fmla="*/ 4087665 w 5421466"/>
                <a:gd name="connsiteY10" fmla="*/ 2009873 h 6129387"/>
                <a:gd name="connsiteX11" fmla="*/ 4285628 w 5421466"/>
                <a:gd name="connsiteY11" fmla="*/ 1302863 h 6129387"/>
                <a:gd name="connsiteX12" fmla="*/ 4313908 w 5421466"/>
                <a:gd name="connsiteY12" fmla="*/ 963498 h 6129387"/>
                <a:gd name="connsiteX13" fmla="*/ 4049958 w 5421466"/>
                <a:gd name="connsiteY13" fmla="*/ 1199168 h 6129387"/>
                <a:gd name="connsiteX14" fmla="*/ 3569191 w 5421466"/>
                <a:gd name="connsiteY14" fmla="*/ 1840191 h 6129387"/>
                <a:gd name="connsiteX15" fmla="*/ 3408935 w 5421466"/>
                <a:gd name="connsiteY15" fmla="*/ 2349238 h 6129387"/>
                <a:gd name="connsiteX16" fmla="*/ 3324094 w 5421466"/>
                <a:gd name="connsiteY16" fmla="*/ 3518162 h 6129387"/>
                <a:gd name="connsiteX17" fmla="*/ 3267533 w 5421466"/>
                <a:gd name="connsiteY17" fmla="*/ 4093197 h 6129387"/>
                <a:gd name="connsiteX18" fmla="*/ 3224446 w 5421466"/>
                <a:gd name="connsiteY18" fmla="*/ 3852295 h 6129387"/>
                <a:gd name="connsiteX19" fmla="*/ 3069570 w 5421466"/>
                <a:gd name="connsiteY19" fmla="*/ 3188224 h 6129387"/>
                <a:gd name="connsiteX20" fmla="*/ 2428547 w 5421466"/>
                <a:gd name="connsiteY20" fmla="*/ 1604521 h 6129387"/>
                <a:gd name="connsiteX21" fmla="*/ 2042048 w 5421466"/>
                <a:gd name="connsiteY21" fmla="*/ 680694 h 6129387"/>
                <a:gd name="connsiteX22" fmla="*/ 1976061 w 5421466"/>
                <a:gd name="connsiteY22" fmla="*/ 237634 h 6129387"/>
                <a:gd name="connsiteX23" fmla="*/ 1853512 w 5421466"/>
                <a:gd name="connsiteY23" fmla="*/ 1964 h 6129387"/>
                <a:gd name="connsiteX24" fmla="*/ 1674403 w 5421466"/>
                <a:gd name="connsiteY24" fmla="*/ 360183 h 6129387"/>
                <a:gd name="connsiteX25" fmla="*/ 1504721 w 5421466"/>
                <a:gd name="connsiteY25" fmla="*/ 1415985 h 6129387"/>
                <a:gd name="connsiteX26" fmla="*/ 1919500 w 5421466"/>
                <a:gd name="connsiteY26" fmla="*/ 2745164 h 6129387"/>
                <a:gd name="connsiteX27" fmla="*/ 2525505 w 5421466"/>
                <a:gd name="connsiteY27" fmla="*/ 3885807 h 6129387"/>
                <a:gd name="connsiteX28" fmla="*/ 2343706 w 5421466"/>
                <a:gd name="connsiteY28" fmla="*/ 3734978 h 6129387"/>
                <a:gd name="connsiteX29" fmla="*/ 1259624 w 5421466"/>
                <a:gd name="connsiteY29" fmla="*/ 2566055 h 6129387"/>
                <a:gd name="connsiteX30" fmla="*/ 760003 w 5421466"/>
                <a:gd name="connsiteY30" fmla="*/ 2019300 h 6129387"/>
                <a:gd name="connsiteX31" fmla="*/ 213248 w 5421466"/>
                <a:gd name="connsiteY31" fmla="*/ 1510253 h 6129387"/>
                <a:gd name="connsiteX32" fmla="*/ 213248 w 5421466"/>
                <a:gd name="connsiteY32" fmla="*/ 1642228 h 6129387"/>
                <a:gd name="connsiteX33" fmla="*/ 694015 w 5421466"/>
                <a:gd name="connsiteY33" fmla="*/ 2980834 h 6129387"/>
                <a:gd name="connsiteX34" fmla="*/ 1287904 w 5421466"/>
                <a:gd name="connsiteY34" fmla="*/ 4102624 h 6129387"/>
                <a:gd name="connsiteX35" fmla="*/ 2042048 w 5421466"/>
                <a:gd name="connsiteY35" fmla="*/ 4715366 h 6129387"/>
                <a:gd name="connsiteX36" fmla="*/ 2771689 w 5421466"/>
                <a:gd name="connsiteY36" fmla="*/ 5012089 h 6129387"/>
                <a:gd name="connsiteX37" fmla="*/ 2315426 w 5421466"/>
                <a:gd name="connsiteY37" fmla="*/ 5092438 h 6129387"/>
                <a:gd name="connsiteX38" fmla="*/ 1495294 w 5421466"/>
                <a:gd name="connsiteY38" fmla="*/ 4922756 h 6129387"/>
                <a:gd name="connsiteX39" fmla="*/ 760003 w 5421466"/>
                <a:gd name="connsiteY39" fmla="*/ 4187465 h 6129387"/>
                <a:gd name="connsiteX40" fmla="*/ 260382 w 5421466"/>
                <a:gd name="connsiteY40" fmla="*/ 3291919 h 6129387"/>
                <a:gd name="connsiteX41" fmla="*/ 5859 w 5421466"/>
                <a:gd name="connsiteY41" fmla="*/ 2924273 h 6129387"/>
                <a:gd name="connsiteX42" fmla="*/ 109554 w 5421466"/>
                <a:gd name="connsiteY42" fmla="*/ 3518162 h 6129387"/>
                <a:gd name="connsiteX43" fmla="*/ 420638 w 5421466"/>
                <a:gd name="connsiteY43" fmla="*/ 4922756 h 6129387"/>
                <a:gd name="connsiteX44" fmla="*/ 910832 w 5421466"/>
                <a:gd name="connsiteY44" fmla="*/ 5544925 h 6129387"/>
                <a:gd name="connsiteX45" fmla="*/ 1523574 w 5421466"/>
                <a:gd name="connsiteY45" fmla="*/ 5761741 h 6129387"/>
                <a:gd name="connsiteX46" fmla="*/ 2287145 w 5421466"/>
                <a:gd name="connsiteY46" fmla="*/ 5724034 h 6129387"/>
                <a:gd name="connsiteX47" fmla="*/ 3609909 w 5421466"/>
                <a:gd name="connsiteY47" fmla="*/ 5516644 h 6129387"/>
                <a:gd name="connsiteX48" fmla="*/ 3701166 w 5421466"/>
                <a:gd name="connsiteY48" fmla="*/ 5563778 h 6129387"/>
                <a:gd name="connsiteX49" fmla="*/ 3503203 w 5421466"/>
                <a:gd name="connsiteY49" fmla="*/ 6129387 h 6129387"/>
                <a:gd name="connsiteX0" fmla="*/ 4455310 w 5421466"/>
                <a:gd name="connsiteY0" fmla="*/ 6044545 h 6129387"/>
                <a:gd name="connsiteX1" fmla="*/ 4204745 w 5421466"/>
                <a:gd name="connsiteY1" fmla="*/ 5516795 h 6129387"/>
                <a:gd name="connsiteX2" fmla="*/ 4246564 w 5421466"/>
                <a:gd name="connsiteY2" fmla="*/ 5287267 h 6129387"/>
                <a:gd name="connsiteX3" fmla="*/ 4596712 w 5421466"/>
                <a:gd name="connsiteY3" fmla="*/ 4932183 h 6129387"/>
                <a:gd name="connsiteX4" fmla="*/ 5058626 w 5421466"/>
                <a:gd name="connsiteY4" fmla="*/ 3800966 h 6129387"/>
                <a:gd name="connsiteX5" fmla="*/ 5416844 w 5421466"/>
                <a:gd name="connsiteY5" fmla="*/ 2735737 h 6129387"/>
                <a:gd name="connsiteX6" fmla="*/ 5209455 w 5421466"/>
                <a:gd name="connsiteY6" fmla="*/ 2801725 h 6129387"/>
                <a:gd name="connsiteX7" fmla="*/ 4493017 w 5421466"/>
                <a:gd name="connsiteY7" fmla="*/ 3169370 h 6129387"/>
                <a:gd name="connsiteX8" fmla="*/ 3722857 w 5421466"/>
                <a:gd name="connsiteY8" fmla="*/ 4079130 h 6129387"/>
                <a:gd name="connsiteX9" fmla="*/ 3757727 w 5421466"/>
                <a:gd name="connsiteY9" fmla="*/ 3546442 h 6129387"/>
                <a:gd name="connsiteX10" fmla="*/ 4087665 w 5421466"/>
                <a:gd name="connsiteY10" fmla="*/ 2009873 h 6129387"/>
                <a:gd name="connsiteX11" fmla="*/ 4285628 w 5421466"/>
                <a:gd name="connsiteY11" fmla="*/ 1302863 h 6129387"/>
                <a:gd name="connsiteX12" fmla="*/ 4313908 w 5421466"/>
                <a:gd name="connsiteY12" fmla="*/ 963498 h 6129387"/>
                <a:gd name="connsiteX13" fmla="*/ 4049958 w 5421466"/>
                <a:gd name="connsiteY13" fmla="*/ 1199168 h 6129387"/>
                <a:gd name="connsiteX14" fmla="*/ 3569191 w 5421466"/>
                <a:gd name="connsiteY14" fmla="*/ 1840191 h 6129387"/>
                <a:gd name="connsiteX15" fmla="*/ 3408935 w 5421466"/>
                <a:gd name="connsiteY15" fmla="*/ 2349238 h 6129387"/>
                <a:gd name="connsiteX16" fmla="*/ 3324094 w 5421466"/>
                <a:gd name="connsiteY16" fmla="*/ 3518162 h 6129387"/>
                <a:gd name="connsiteX17" fmla="*/ 3267533 w 5421466"/>
                <a:gd name="connsiteY17" fmla="*/ 4093197 h 6129387"/>
                <a:gd name="connsiteX18" fmla="*/ 3224446 w 5421466"/>
                <a:gd name="connsiteY18" fmla="*/ 3852295 h 6129387"/>
                <a:gd name="connsiteX19" fmla="*/ 3069570 w 5421466"/>
                <a:gd name="connsiteY19" fmla="*/ 3188224 h 6129387"/>
                <a:gd name="connsiteX20" fmla="*/ 2428547 w 5421466"/>
                <a:gd name="connsiteY20" fmla="*/ 1604521 h 6129387"/>
                <a:gd name="connsiteX21" fmla="*/ 2042048 w 5421466"/>
                <a:gd name="connsiteY21" fmla="*/ 680694 h 6129387"/>
                <a:gd name="connsiteX22" fmla="*/ 1976061 w 5421466"/>
                <a:gd name="connsiteY22" fmla="*/ 237634 h 6129387"/>
                <a:gd name="connsiteX23" fmla="*/ 1853512 w 5421466"/>
                <a:gd name="connsiteY23" fmla="*/ 1964 h 6129387"/>
                <a:gd name="connsiteX24" fmla="*/ 1674403 w 5421466"/>
                <a:gd name="connsiteY24" fmla="*/ 360183 h 6129387"/>
                <a:gd name="connsiteX25" fmla="*/ 1504721 w 5421466"/>
                <a:gd name="connsiteY25" fmla="*/ 1415985 h 6129387"/>
                <a:gd name="connsiteX26" fmla="*/ 1919500 w 5421466"/>
                <a:gd name="connsiteY26" fmla="*/ 2745164 h 6129387"/>
                <a:gd name="connsiteX27" fmla="*/ 2525505 w 5421466"/>
                <a:gd name="connsiteY27" fmla="*/ 3885807 h 6129387"/>
                <a:gd name="connsiteX28" fmla="*/ 2343706 w 5421466"/>
                <a:gd name="connsiteY28" fmla="*/ 3734978 h 6129387"/>
                <a:gd name="connsiteX29" fmla="*/ 1259624 w 5421466"/>
                <a:gd name="connsiteY29" fmla="*/ 2566055 h 6129387"/>
                <a:gd name="connsiteX30" fmla="*/ 760003 w 5421466"/>
                <a:gd name="connsiteY30" fmla="*/ 2019300 h 6129387"/>
                <a:gd name="connsiteX31" fmla="*/ 213248 w 5421466"/>
                <a:gd name="connsiteY31" fmla="*/ 1510253 h 6129387"/>
                <a:gd name="connsiteX32" fmla="*/ 213248 w 5421466"/>
                <a:gd name="connsiteY32" fmla="*/ 1642228 h 6129387"/>
                <a:gd name="connsiteX33" fmla="*/ 694015 w 5421466"/>
                <a:gd name="connsiteY33" fmla="*/ 2980834 h 6129387"/>
                <a:gd name="connsiteX34" fmla="*/ 1287904 w 5421466"/>
                <a:gd name="connsiteY34" fmla="*/ 4102624 h 6129387"/>
                <a:gd name="connsiteX35" fmla="*/ 2042048 w 5421466"/>
                <a:gd name="connsiteY35" fmla="*/ 4715366 h 6129387"/>
                <a:gd name="connsiteX36" fmla="*/ 2771689 w 5421466"/>
                <a:gd name="connsiteY36" fmla="*/ 5012089 h 6129387"/>
                <a:gd name="connsiteX37" fmla="*/ 2315426 w 5421466"/>
                <a:gd name="connsiteY37" fmla="*/ 5092438 h 6129387"/>
                <a:gd name="connsiteX38" fmla="*/ 1495294 w 5421466"/>
                <a:gd name="connsiteY38" fmla="*/ 4922756 h 6129387"/>
                <a:gd name="connsiteX39" fmla="*/ 760003 w 5421466"/>
                <a:gd name="connsiteY39" fmla="*/ 4187465 h 6129387"/>
                <a:gd name="connsiteX40" fmla="*/ 260382 w 5421466"/>
                <a:gd name="connsiteY40" fmla="*/ 3291919 h 6129387"/>
                <a:gd name="connsiteX41" fmla="*/ 5859 w 5421466"/>
                <a:gd name="connsiteY41" fmla="*/ 2924273 h 6129387"/>
                <a:gd name="connsiteX42" fmla="*/ 109554 w 5421466"/>
                <a:gd name="connsiteY42" fmla="*/ 3518162 h 6129387"/>
                <a:gd name="connsiteX43" fmla="*/ 420638 w 5421466"/>
                <a:gd name="connsiteY43" fmla="*/ 4922756 h 6129387"/>
                <a:gd name="connsiteX44" fmla="*/ 910832 w 5421466"/>
                <a:gd name="connsiteY44" fmla="*/ 5544925 h 6129387"/>
                <a:gd name="connsiteX45" fmla="*/ 1523574 w 5421466"/>
                <a:gd name="connsiteY45" fmla="*/ 5761741 h 6129387"/>
                <a:gd name="connsiteX46" fmla="*/ 2287145 w 5421466"/>
                <a:gd name="connsiteY46" fmla="*/ 5724034 h 6129387"/>
                <a:gd name="connsiteX47" fmla="*/ 3609909 w 5421466"/>
                <a:gd name="connsiteY47" fmla="*/ 5516644 h 6129387"/>
                <a:gd name="connsiteX48" fmla="*/ 3701166 w 5421466"/>
                <a:gd name="connsiteY48" fmla="*/ 5563778 h 6129387"/>
                <a:gd name="connsiteX49" fmla="*/ 3503203 w 5421466"/>
                <a:gd name="connsiteY49" fmla="*/ 6129387 h 6129387"/>
                <a:gd name="connsiteX0" fmla="*/ 4455310 w 5421466"/>
                <a:gd name="connsiteY0" fmla="*/ 6044545 h 6129387"/>
                <a:gd name="connsiteX1" fmla="*/ 4204745 w 5421466"/>
                <a:gd name="connsiteY1" fmla="*/ 5516795 h 6129387"/>
                <a:gd name="connsiteX2" fmla="*/ 4281733 w 5421466"/>
                <a:gd name="connsiteY2" fmla="*/ 5237444 h 6129387"/>
                <a:gd name="connsiteX3" fmla="*/ 4596712 w 5421466"/>
                <a:gd name="connsiteY3" fmla="*/ 4932183 h 6129387"/>
                <a:gd name="connsiteX4" fmla="*/ 5058626 w 5421466"/>
                <a:gd name="connsiteY4" fmla="*/ 3800966 h 6129387"/>
                <a:gd name="connsiteX5" fmla="*/ 5416844 w 5421466"/>
                <a:gd name="connsiteY5" fmla="*/ 2735737 h 6129387"/>
                <a:gd name="connsiteX6" fmla="*/ 5209455 w 5421466"/>
                <a:gd name="connsiteY6" fmla="*/ 2801725 h 6129387"/>
                <a:gd name="connsiteX7" fmla="*/ 4493017 w 5421466"/>
                <a:gd name="connsiteY7" fmla="*/ 3169370 h 6129387"/>
                <a:gd name="connsiteX8" fmla="*/ 3722857 w 5421466"/>
                <a:gd name="connsiteY8" fmla="*/ 4079130 h 6129387"/>
                <a:gd name="connsiteX9" fmla="*/ 3757727 w 5421466"/>
                <a:gd name="connsiteY9" fmla="*/ 3546442 h 6129387"/>
                <a:gd name="connsiteX10" fmla="*/ 4087665 w 5421466"/>
                <a:gd name="connsiteY10" fmla="*/ 2009873 h 6129387"/>
                <a:gd name="connsiteX11" fmla="*/ 4285628 w 5421466"/>
                <a:gd name="connsiteY11" fmla="*/ 1302863 h 6129387"/>
                <a:gd name="connsiteX12" fmla="*/ 4313908 w 5421466"/>
                <a:gd name="connsiteY12" fmla="*/ 963498 h 6129387"/>
                <a:gd name="connsiteX13" fmla="*/ 4049958 w 5421466"/>
                <a:gd name="connsiteY13" fmla="*/ 1199168 h 6129387"/>
                <a:gd name="connsiteX14" fmla="*/ 3569191 w 5421466"/>
                <a:gd name="connsiteY14" fmla="*/ 1840191 h 6129387"/>
                <a:gd name="connsiteX15" fmla="*/ 3408935 w 5421466"/>
                <a:gd name="connsiteY15" fmla="*/ 2349238 h 6129387"/>
                <a:gd name="connsiteX16" fmla="*/ 3324094 w 5421466"/>
                <a:gd name="connsiteY16" fmla="*/ 3518162 h 6129387"/>
                <a:gd name="connsiteX17" fmla="*/ 3267533 w 5421466"/>
                <a:gd name="connsiteY17" fmla="*/ 4093197 h 6129387"/>
                <a:gd name="connsiteX18" fmla="*/ 3224446 w 5421466"/>
                <a:gd name="connsiteY18" fmla="*/ 3852295 h 6129387"/>
                <a:gd name="connsiteX19" fmla="*/ 3069570 w 5421466"/>
                <a:gd name="connsiteY19" fmla="*/ 3188224 h 6129387"/>
                <a:gd name="connsiteX20" fmla="*/ 2428547 w 5421466"/>
                <a:gd name="connsiteY20" fmla="*/ 1604521 h 6129387"/>
                <a:gd name="connsiteX21" fmla="*/ 2042048 w 5421466"/>
                <a:gd name="connsiteY21" fmla="*/ 680694 h 6129387"/>
                <a:gd name="connsiteX22" fmla="*/ 1976061 w 5421466"/>
                <a:gd name="connsiteY22" fmla="*/ 237634 h 6129387"/>
                <a:gd name="connsiteX23" fmla="*/ 1853512 w 5421466"/>
                <a:gd name="connsiteY23" fmla="*/ 1964 h 6129387"/>
                <a:gd name="connsiteX24" fmla="*/ 1674403 w 5421466"/>
                <a:gd name="connsiteY24" fmla="*/ 360183 h 6129387"/>
                <a:gd name="connsiteX25" fmla="*/ 1504721 w 5421466"/>
                <a:gd name="connsiteY25" fmla="*/ 1415985 h 6129387"/>
                <a:gd name="connsiteX26" fmla="*/ 1919500 w 5421466"/>
                <a:gd name="connsiteY26" fmla="*/ 2745164 h 6129387"/>
                <a:gd name="connsiteX27" fmla="*/ 2525505 w 5421466"/>
                <a:gd name="connsiteY27" fmla="*/ 3885807 h 6129387"/>
                <a:gd name="connsiteX28" fmla="*/ 2343706 w 5421466"/>
                <a:gd name="connsiteY28" fmla="*/ 3734978 h 6129387"/>
                <a:gd name="connsiteX29" fmla="*/ 1259624 w 5421466"/>
                <a:gd name="connsiteY29" fmla="*/ 2566055 h 6129387"/>
                <a:gd name="connsiteX30" fmla="*/ 760003 w 5421466"/>
                <a:gd name="connsiteY30" fmla="*/ 2019300 h 6129387"/>
                <a:gd name="connsiteX31" fmla="*/ 213248 w 5421466"/>
                <a:gd name="connsiteY31" fmla="*/ 1510253 h 6129387"/>
                <a:gd name="connsiteX32" fmla="*/ 213248 w 5421466"/>
                <a:gd name="connsiteY32" fmla="*/ 1642228 h 6129387"/>
                <a:gd name="connsiteX33" fmla="*/ 694015 w 5421466"/>
                <a:gd name="connsiteY33" fmla="*/ 2980834 h 6129387"/>
                <a:gd name="connsiteX34" fmla="*/ 1287904 w 5421466"/>
                <a:gd name="connsiteY34" fmla="*/ 4102624 h 6129387"/>
                <a:gd name="connsiteX35" fmla="*/ 2042048 w 5421466"/>
                <a:gd name="connsiteY35" fmla="*/ 4715366 h 6129387"/>
                <a:gd name="connsiteX36" fmla="*/ 2771689 w 5421466"/>
                <a:gd name="connsiteY36" fmla="*/ 5012089 h 6129387"/>
                <a:gd name="connsiteX37" fmla="*/ 2315426 w 5421466"/>
                <a:gd name="connsiteY37" fmla="*/ 5092438 h 6129387"/>
                <a:gd name="connsiteX38" fmla="*/ 1495294 w 5421466"/>
                <a:gd name="connsiteY38" fmla="*/ 4922756 h 6129387"/>
                <a:gd name="connsiteX39" fmla="*/ 760003 w 5421466"/>
                <a:gd name="connsiteY39" fmla="*/ 4187465 h 6129387"/>
                <a:gd name="connsiteX40" fmla="*/ 260382 w 5421466"/>
                <a:gd name="connsiteY40" fmla="*/ 3291919 h 6129387"/>
                <a:gd name="connsiteX41" fmla="*/ 5859 w 5421466"/>
                <a:gd name="connsiteY41" fmla="*/ 2924273 h 6129387"/>
                <a:gd name="connsiteX42" fmla="*/ 109554 w 5421466"/>
                <a:gd name="connsiteY42" fmla="*/ 3518162 h 6129387"/>
                <a:gd name="connsiteX43" fmla="*/ 420638 w 5421466"/>
                <a:gd name="connsiteY43" fmla="*/ 4922756 h 6129387"/>
                <a:gd name="connsiteX44" fmla="*/ 910832 w 5421466"/>
                <a:gd name="connsiteY44" fmla="*/ 5544925 h 6129387"/>
                <a:gd name="connsiteX45" fmla="*/ 1523574 w 5421466"/>
                <a:gd name="connsiteY45" fmla="*/ 5761741 h 6129387"/>
                <a:gd name="connsiteX46" fmla="*/ 2287145 w 5421466"/>
                <a:gd name="connsiteY46" fmla="*/ 5724034 h 6129387"/>
                <a:gd name="connsiteX47" fmla="*/ 3609909 w 5421466"/>
                <a:gd name="connsiteY47" fmla="*/ 5516644 h 6129387"/>
                <a:gd name="connsiteX48" fmla="*/ 3701166 w 5421466"/>
                <a:gd name="connsiteY48" fmla="*/ 5563778 h 6129387"/>
                <a:gd name="connsiteX49" fmla="*/ 3503203 w 5421466"/>
                <a:gd name="connsiteY49" fmla="*/ 6129387 h 6129387"/>
                <a:gd name="connsiteX0" fmla="*/ 4455310 w 5421466"/>
                <a:gd name="connsiteY0" fmla="*/ 6044545 h 6129387"/>
                <a:gd name="connsiteX1" fmla="*/ 4204745 w 5421466"/>
                <a:gd name="connsiteY1" fmla="*/ 5516795 h 6129387"/>
                <a:gd name="connsiteX2" fmla="*/ 4281733 w 5421466"/>
                <a:gd name="connsiteY2" fmla="*/ 5237444 h 6129387"/>
                <a:gd name="connsiteX3" fmla="*/ 4631881 w 5421466"/>
                <a:gd name="connsiteY3" fmla="*/ 4847191 h 6129387"/>
                <a:gd name="connsiteX4" fmla="*/ 5058626 w 5421466"/>
                <a:gd name="connsiteY4" fmla="*/ 3800966 h 6129387"/>
                <a:gd name="connsiteX5" fmla="*/ 5416844 w 5421466"/>
                <a:gd name="connsiteY5" fmla="*/ 2735737 h 6129387"/>
                <a:gd name="connsiteX6" fmla="*/ 5209455 w 5421466"/>
                <a:gd name="connsiteY6" fmla="*/ 2801725 h 6129387"/>
                <a:gd name="connsiteX7" fmla="*/ 4493017 w 5421466"/>
                <a:gd name="connsiteY7" fmla="*/ 3169370 h 6129387"/>
                <a:gd name="connsiteX8" fmla="*/ 3722857 w 5421466"/>
                <a:gd name="connsiteY8" fmla="*/ 4079130 h 6129387"/>
                <a:gd name="connsiteX9" fmla="*/ 3757727 w 5421466"/>
                <a:gd name="connsiteY9" fmla="*/ 3546442 h 6129387"/>
                <a:gd name="connsiteX10" fmla="*/ 4087665 w 5421466"/>
                <a:gd name="connsiteY10" fmla="*/ 2009873 h 6129387"/>
                <a:gd name="connsiteX11" fmla="*/ 4285628 w 5421466"/>
                <a:gd name="connsiteY11" fmla="*/ 1302863 h 6129387"/>
                <a:gd name="connsiteX12" fmla="*/ 4313908 w 5421466"/>
                <a:gd name="connsiteY12" fmla="*/ 963498 h 6129387"/>
                <a:gd name="connsiteX13" fmla="*/ 4049958 w 5421466"/>
                <a:gd name="connsiteY13" fmla="*/ 1199168 h 6129387"/>
                <a:gd name="connsiteX14" fmla="*/ 3569191 w 5421466"/>
                <a:gd name="connsiteY14" fmla="*/ 1840191 h 6129387"/>
                <a:gd name="connsiteX15" fmla="*/ 3408935 w 5421466"/>
                <a:gd name="connsiteY15" fmla="*/ 2349238 h 6129387"/>
                <a:gd name="connsiteX16" fmla="*/ 3324094 w 5421466"/>
                <a:gd name="connsiteY16" fmla="*/ 3518162 h 6129387"/>
                <a:gd name="connsiteX17" fmla="*/ 3267533 w 5421466"/>
                <a:gd name="connsiteY17" fmla="*/ 4093197 h 6129387"/>
                <a:gd name="connsiteX18" fmla="*/ 3224446 w 5421466"/>
                <a:gd name="connsiteY18" fmla="*/ 3852295 h 6129387"/>
                <a:gd name="connsiteX19" fmla="*/ 3069570 w 5421466"/>
                <a:gd name="connsiteY19" fmla="*/ 3188224 h 6129387"/>
                <a:gd name="connsiteX20" fmla="*/ 2428547 w 5421466"/>
                <a:gd name="connsiteY20" fmla="*/ 1604521 h 6129387"/>
                <a:gd name="connsiteX21" fmla="*/ 2042048 w 5421466"/>
                <a:gd name="connsiteY21" fmla="*/ 680694 h 6129387"/>
                <a:gd name="connsiteX22" fmla="*/ 1976061 w 5421466"/>
                <a:gd name="connsiteY22" fmla="*/ 237634 h 6129387"/>
                <a:gd name="connsiteX23" fmla="*/ 1853512 w 5421466"/>
                <a:gd name="connsiteY23" fmla="*/ 1964 h 6129387"/>
                <a:gd name="connsiteX24" fmla="*/ 1674403 w 5421466"/>
                <a:gd name="connsiteY24" fmla="*/ 360183 h 6129387"/>
                <a:gd name="connsiteX25" fmla="*/ 1504721 w 5421466"/>
                <a:gd name="connsiteY25" fmla="*/ 1415985 h 6129387"/>
                <a:gd name="connsiteX26" fmla="*/ 1919500 w 5421466"/>
                <a:gd name="connsiteY26" fmla="*/ 2745164 h 6129387"/>
                <a:gd name="connsiteX27" fmla="*/ 2525505 w 5421466"/>
                <a:gd name="connsiteY27" fmla="*/ 3885807 h 6129387"/>
                <a:gd name="connsiteX28" fmla="*/ 2343706 w 5421466"/>
                <a:gd name="connsiteY28" fmla="*/ 3734978 h 6129387"/>
                <a:gd name="connsiteX29" fmla="*/ 1259624 w 5421466"/>
                <a:gd name="connsiteY29" fmla="*/ 2566055 h 6129387"/>
                <a:gd name="connsiteX30" fmla="*/ 760003 w 5421466"/>
                <a:gd name="connsiteY30" fmla="*/ 2019300 h 6129387"/>
                <a:gd name="connsiteX31" fmla="*/ 213248 w 5421466"/>
                <a:gd name="connsiteY31" fmla="*/ 1510253 h 6129387"/>
                <a:gd name="connsiteX32" fmla="*/ 213248 w 5421466"/>
                <a:gd name="connsiteY32" fmla="*/ 1642228 h 6129387"/>
                <a:gd name="connsiteX33" fmla="*/ 694015 w 5421466"/>
                <a:gd name="connsiteY33" fmla="*/ 2980834 h 6129387"/>
                <a:gd name="connsiteX34" fmla="*/ 1287904 w 5421466"/>
                <a:gd name="connsiteY34" fmla="*/ 4102624 h 6129387"/>
                <a:gd name="connsiteX35" fmla="*/ 2042048 w 5421466"/>
                <a:gd name="connsiteY35" fmla="*/ 4715366 h 6129387"/>
                <a:gd name="connsiteX36" fmla="*/ 2771689 w 5421466"/>
                <a:gd name="connsiteY36" fmla="*/ 5012089 h 6129387"/>
                <a:gd name="connsiteX37" fmla="*/ 2315426 w 5421466"/>
                <a:gd name="connsiteY37" fmla="*/ 5092438 h 6129387"/>
                <a:gd name="connsiteX38" fmla="*/ 1495294 w 5421466"/>
                <a:gd name="connsiteY38" fmla="*/ 4922756 h 6129387"/>
                <a:gd name="connsiteX39" fmla="*/ 760003 w 5421466"/>
                <a:gd name="connsiteY39" fmla="*/ 4187465 h 6129387"/>
                <a:gd name="connsiteX40" fmla="*/ 260382 w 5421466"/>
                <a:gd name="connsiteY40" fmla="*/ 3291919 h 6129387"/>
                <a:gd name="connsiteX41" fmla="*/ 5859 w 5421466"/>
                <a:gd name="connsiteY41" fmla="*/ 2924273 h 6129387"/>
                <a:gd name="connsiteX42" fmla="*/ 109554 w 5421466"/>
                <a:gd name="connsiteY42" fmla="*/ 3518162 h 6129387"/>
                <a:gd name="connsiteX43" fmla="*/ 420638 w 5421466"/>
                <a:gd name="connsiteY43" fmla="*/ 4922756 h 6129387"/>
                <a:gd name="connsiteX44" fmla="*/ 910832 w 5421466"/>
                <a:gd name="connsiteY44" fmla="*/ 5544925 h 6129387"/>
                <a:gd name="connsiteX45" fmla="*/ 1523574 w 5421466"/>
                <a:gd name="connsiteY45" fmla="*/ 5761741 h 6129387"/>
                <a:gd name="connsiteX46" fmla="*/ 2287145 w 5421466"/>
                <a:gd name="connsiteY46" fmla="*/ 5724034 h 6129387"/>
                <a:gd name="connsiteX47" fmla="*/ 3609909 w 5421466"/>
                <a:gd name="connsiteY47" fmla="*/ 5516644 h 6129387"/>
                <a:gd name="connsiteX48" fmla="*/ 3701166 w 5421466"/>
                <a:gd name="connsiteY48" fmla="*/ 5563778 h 6129387"/>
                <a:gd name="connsiteX49" fmla="*/ 3503203 w 5421466"/>
                <a:gd name="connsiteY49" fmla="*/ 6129387 h 6129387"/>
                <a:gd name="connsiteX0" fmla="*/ 4455310 w 5421466"/>
                <a:gd name="connsiteY0" fmla="*/ 6044545 h 6129387"/>
                <a:gd name="connsiteX1" fmla="*/ 4204745 w 5421466"/>
                <a:gd name="connsiteY1" fmla="*/ 5516795 h 6129387"/>
                <a:gd name="connsiteX2" fmla="*/ 4281733 w 5421466"/>
                <a:gd name="connsiteY2" fmla="*/ 5237444 h 6129387"/>
                <a:gd name="connsiteX3" fmla="*/ 4631881 w 5421466"/>
                <a:gd name="connsiteY3" fmla="*/ 4847191 h 6129387"/>
                <a:gd name="connsiteX4" fmla="*/ 5058626 w 5421466"/>
                <a:gd name="connsiteY4" fmla="*/ 3800966 h 6129387"/>
                <a:gd name="connsiteX5" fmla="*/ 5416844 w 5421466"/>
                <a:gd name="connsiteY5" fmla="*/ 2735737 h 6129387"/>
                <a:gd name="connsiteX6" fmla="*/ 5209455 w 5421466"/>
                <a:gd name="connsiteY6" fmla="*/ 2801725 h 6129387"/>
                <a:gd name="connsiteX7" fmla="*/ 4493017 w 5421466"/>
                <a:gd name="connsiteY7" fmla="*/ 3169370 h 6129387"/>
                <a:gd name="connsiteX8" fmla="*/ 3722857 w 5421466"/>
                <a:gd name="connsiteY8" fmla="*/ 4079130 h 6129387"/>
                <a:gd name="connsiteX9" fmla="*/ 3757727 w 5421466"/>
                <a:gd name="connsiteY9" fmla="*/ 3546442 h 6129387"/>
                <a:gd name="connsiteX10" fmla="*/ 4087665 w 5421466"/>
                <a:gd name="connsiteY10" fmla="*/ 2009873 h 6129387"/>
                <a:gd name="connsiteX11" fmla="*/ 4285628 w 5421466"/>
                <a:gd name="connsiteY11" fmla="*/ 1302863 h 6129387"/>
                <a:gd name="connsiteX12" fmla="*/ 4313908 w 5421466"/>
                <a:gd name="connsiteY12" fmla="*/ 963498 h 6129387"/>
                <a:gd name="connsiteX13" fmla="*/ 4049958 w 5421466"/>
                <a:gd name="connsiteY13" fmla="*/ 1199168 h 6129387"/>
                <a:gd name="connsiteX14" fmla="*/ 3569191 w 5421466"/>
                <a:gd name="connsiteY14" fmla="*/ 1840191 h 6129387"/>
                <a:gd name="connsiteX15" fmla="*/ 3408935 w 5421466"/>
                <a:gd name="connsiteY15" fmla="*/ 2349238 h 6129387"/>
                <a:gd name="connsiteX16" fmla="*/ 3324094 w 5421466"/>
                <a:gd name="connsiteY16" fmla="*/ 3518162 h 6129387"/>
                <a:gd name="connsiteX17" fmla="*/ 3267533 w 5421466"/>
                <a:gd name="connsiteY17" fmla="*/ 4093197 h 6129387"/>
                <a:gd name="connsiteX18" fmla="*/ 3224446 w 5421466"/>
                <a:gd name="connsiteY18" fmla="*/ 3852295 h 6129387"/>
                <a:gd name="connsiteX19" fmla="*/ 3069570 w 5421466"/>
                <a:gd name="connsiteY19" fmla="*/ 3188224 h 6129387"/>
                <a:gd name="connsiteX20" fmla="*/ 2428547 w 5421466"/>
                <a:gd name="connsiteY20" fmla="*/ 1604521 h 6129387"/>
                <a:gd name="connsiteX21" fmla="*/ 2042048 w 5421466"/>
                <a:gd name="connsiteY21" fmla="*/ 680694 h 6129387"/>
                <a:gd name="connsiteX22" fmla="*/ 1976061 w 5421466"/>
                <a:gd name="connsiteY22" fmla="*/ 237634 h 6129387"/>
                <a:gd name="connsiteX23" fmla="*/ 1853512 w 5421466"/>
                <a:gd name="connsiteY23" fmla="*/ 1964 h 6129387"/>
                <a:gd name="connsiteX24" fmla="*/ 1674403 w 5421466"/>
                <a:gd name="connsiteY24" fmla="*/ 360183 h 6129387"/>
                <a:gd name="connsiteX25" fmla="*/ 1504721 w 5421466"/>
                <a:gd name="connsiteY25" fmla="*/ 1415985 h 6129387"/>
                <a:gd name="connsiteX26" fmla="*/ 1919500 w 5421466"/>
                <a:gd name="connsiteY26" fmla="*/ 2745164 h 6129387"/>
                <a:gd name="connsiteX27" fmla="*/ 2525505 w 5421466"/>
                <a:gd name="connsiteY27" fmla="*/ 3885807 h 6129387"/>
                <a:gd name="connsiteX28" fmla="*/ 2343706 w 5421466"/>
                <a:gd name="connsiteY28" fmla="*/ 3734978 h 6129387"/>
                <a:gd name="connsiteX29" fmla="*/ 1259624 w 5421466"/>
                <a:gd name="connsiteY29" fmla="*/ 2566055 h 6129387"/>
                <a:gd name="connsiteX30" fmla="*/ 760003 w 5421466"/>
                <a:gd name="connsiteY30" fmla="*/ 2019300 h 6129387"/>
                <a:gd name="connsiteX31" fmla="*/ 213248 w 5421466"/>
                <a:gd name="connsiteY31" fmla="*/ 1510253 h 6129387"/>
                <a:gd name="connsiteX32" fmla="*/ 213248 w 5421466"/>
                <a:gd name="connsiteY32" fmla="*/ 1642228 h 6129387"/>
                <a:gd name="connsiteX33" fmla="*/ 694015 w 5421466"/>
                <a:gd name="connsiteY33" fmla="*/ 2980834 h 6129387"/>
                <a:gd name="connsiteX34" fmla="*/ 1287904 w 5421466"/>
                <a:gd name="connsiteY34" fmla="*/ 4102624 h 6129387"/>
                <a:gd name="connsiteX35" fmla="*/ 2042048 w 5421466"/>
                <a:gd name="connsiteY35" fmla="*/ 4715366 h 6129387"/>
                <a:gd name="connsiteX36" fmla="*/ 2771689 w 5421466"/>
                <a:gd name="connsiteY36" fmla="*/ 5012089 h 6129387"/>
                <a:gd name="connsiteX37" fmla="*/ 2315426 w 5421466"/>
                <a:gd name="connsiteY37" fmla="*/ 5092438 h 6129387"/>
                <a:gd name="connsiteX38" fmla="*/ 1495294 w 5421466"/>
                <a:gd name="connsiteY38" fmla="*/ 4922756 h 6129387"/>
                <a:gd name="connsiteX39" fmla="*/ 760003 w 5421466"/>
                <a:gd name="connsiteY39" fmla="*/ 4187465 h 6129387"/>
                <a:gd name="connsiteX40" fmla="*/ 260382 w 5421466"/>
                <a:gd name="connsiteY40" fmla="*/ 3291919 h 6129387"/>
                <a:gd name="connsiteX41" fmla="*/ 5859 w 5421466"/>
                <a:gd name="connsiteY41" fmla="*/ 2924273 h 6129387"/>
                <a:gd name="connsiteX42" fmla="*/ 109554 w 5421466"/>
                <a:gd name="connsiteY42" fmla="*/ 3518162 h 6129387"/>
                <a:gd name="connsiteX43" fmla="*/ 420638 w 5421466"/>
                <a:gd name="connsiteY43" fmla="*/ 4922756 h 6129387"/>
                <a:gd name="connsiteX44" fmla="*/ 910832 w 5421466"/>
                <a:gd name="connsiteY44" fmla="*/ 5544925 h 6129387"/>
                <a:gd name="connsiteX45" fmla="*/ 1523574 w 5421466"/>
                <a:gd name="connsiteY45" fmla="*/ 5761741 h 6129387"/>
                <a:gd name="connsiteX46" fmla="*/ 2287145 w 5421466"/>
                <a:gd name="connsiteY46" fmla="*/ 5724034 h 6129387"/>
                <a:gd name="connsiteX47" fmla="*/ 3609909 w 5421466"/>
                <a:gd name="connsiteY47" fmla="*/ 5516644 h 6129387"/>
                <a:gd name="connsiteX48" fmla="*/ 3701166 w 5421466"/>
                <a:gd name="connsiteY48" fmla="*/ 5563778 h 6129387"/>
                <a:gd name="connsiteX49" fmla="*/ 3503203 w 5421466"/>
                <a:gd name="connsiteY49" fmla="*/ 6129387 h 6129387"/>
                <a:gd name="connsiteX0" fmla="*/ 4455310 w 5421466"/>
                <a:gd name="connsiteY0" fmla="*/ 6044545 h 6129387"/>
                <a:gd name="connsiteX1" fmla="*/ 4204745 w 5421466"/>
                <a:gd name="connsiteY1" fmla="*/ 5516795 h 6129387"/>
                <a:gd name="connsiteX2" fmla="*/ 4281733 w 5421466"/>
                <a:gd name="connsiteY2" fmla="*/ 5237444 h 6129387"/>
                <a:gd name="connsiteX3" fmla="*/ 4631881 w 5421466"/>
                <a:gd name="connsiteY3" fmla="*/ 4847191 h 6129387"/>
                <a:gd name="connsiteX4" fmla="*/ 5058626 w 5421466"/>
                <a:gd name="connsiteY4" fmla="*/ 3800966 h 6129387"/>
                <a:gd name="connsiteX5" fmla="*/ 5416844 w 5421466"/>
                <a:gd name="connsiteY5" fmla="*/ 2735737 h 6129387"/>
                <a:gd name="connsiteX6" fmla="*/ 5209455 w 5421466"/>
                <a:gd name="connsiteY6" fmla="*/ 2801725 h 6129387"/>
                <a:gd name="connsiteX7" fmla="*/ 4493017 w 5421466"/>
                <a:gd name="connsiteY7" fmla="*/ 3169370 h 6129387"/>
                <a:gd name="connsiteX8" fmla="*/ 3722857 w 5421466"/>
                <a:gd name="connsiteY8" fmla="*/ 4079130 h 6129387"/>
                <a:gd name="connsiteX9" fmla="*/ 3757727 w 5421466"/>
                <a:gd name="connsiteY9" fmla="*/ 3546442 h 6129387"/>
                <a:gd name="connsiteX10" fmla="*/ 4087665 w 5421466"/>
                <a:gd name="connsiteY10" fmla="*/ 2009873 h 6129387"/>
                <a:gd name="connsiteX11" fmla="*/ 4285628 w 5421466"/>
                <a:gd name="connsiteY11" fmla="*/ 1302863 h 6129387"/>
                <a:gd name="connsiteX12" fmla="*/ 4313908 w 5421466"/>
                <a:gd name="connsiteY12" fmla="*/ 963498 h 6129387"/>
                <a:gd name="connsiteX13" fmla="*/ 4049958 w 5421466"/>
                <a:gd name="connsiteY13" fmla="*/ 1199168 h 6129387"/>
                <a:gd name="connsiteX14" fmla="*/ 3569191 w 5421466"/>
                <a:gd name="connsiteY14" fmla="*/ 1840191 h 6129387"/>
                <a:gd name="connsiteX15" fmla="*/ 3408935 w 5421466"/>
                <a:gd name="connsiteY15" fmla="*/ 2349238 h 6129387"/>
                <a:gd name="connsiteX16" fmla="*/ 3324094 w 5421466"/>
                <a:gd name="connsiteY16" fmla="*/ 3518162 h 6129387"/>
                <a:gd name="connsiteX17" fmla="*/ 3267533 w 5421466"/>
                <a:gd name="connsiteY17" fmla="*/ 4093197 h 6129387"/>
                <a:gd name="connsiteX18" fmla="*/ 3224446 w 5421466"/>
                <a:gd name="connsiteY18" fmla="*/ 3852295 h 6129387"/>
                <a:gd name="connsiteX19" fmla="*/ 3069570 w 5421466"/>
                <a:gd name="connsiteY19" fmla="*/ 3188224 h 6129387"/>
                <a:gd name="connsiteX20" fmla="*/ 2428547 w 5421466"/>
                <a:gd name="connsiteY20" fmla="*/ 1604521 h 6129387"/>
                <a:gd name="connsiteX21" fmla="*/ 2042048 w 5421466"/>
                <a:gd name="connsiteY21" fmla="*/ 680694 h 6129387"/>
                <a:gd name="connsiteX22" fmla="*/ 1976061 w 5421466"/>
                <a:gd name="connsiteY22" fmla="*/ 237634 h 6129387"/>
                <a:gd name="connsiteX23" fmla="*/ 1853512 w 5421466"/>
                <a:gd name="connsiteY23" fmla="*/ 1964 h 6129387"/>
                <a:gd name="connsiteX24" fmla="*/ 1674403 w 5421466"/>
                <a:gd name="connsiteY24" fmla="*/ 360183 h 6129387"/>
                <a:gd name="connsiteX25" fmla="*/ 1504721 w 5421466"/>
                <a:gd name="connsiteY25" fmla="*/ 1415985 h 6129387"/>
                <a:gd name="connsiteX26" fmla="*/ 1919500 w 5421466"/>
                <a:gd name="connsiteY26" fmla="*/ 2745164 h 6129387"/>
                <a:gd name="connsiteX27" fmla="*/ 2525505 w 5421466"/>
                <a:gd name="connsiteY27" fmla="*/ 3885807 h 6129387"/>
                <a:gd name="connsiteX28" fmla="*/ 2343706 w 5421466"/>
                <a:gd name="connsiteY28" fmla="*/ 3734978 h 6129387"/>
                <a:gd name="connsiteX29" fmla="*/ 1259624 w 5421466"/>
                <a:gd name="connsiteY29" fmla="*/ 2566055 h 6129387"/>
                <a:gd name="connsiteX30" fmla="*/ 760003 w 5421466"/>
                <a:gd name="connsiteY30" fmla="*/ 2019300 h 6129387"/>
                <a:gd name="connsiteX31" fmla="*/ 213248 w 5421466"/>
                <a:gd name="connsiteY31" fmla="*/ 1510253 h 6129387"/>
                <a:gd name="connsiteX32" fmla="*/ 213248 w 5421466"/>
                <a:gd name="connsiteY32" fmla="*/ 1642228 h 6129387"/>
                <a:gd name="connsiteX33" fmla="*/ 694015 w 5421466"/>
                <a:gd name="connsiteY33" fmla="*/ 2980834 h 6129387"/>
                <a:gd name="connsiteX34" fmla="*/ 1287904 w 5421466"/>
                <a:gd name="connsiteY34" fmla="*/ 4102624 h 6129387"/>
                <a:gd name="connsiteX35" fmla="*/ 2042048 w 5421466"/>
                <a:gd name="connsiteY35" fmla="*/ 4715366 h 6129387"/>
                <a:gd name="connsiteX36" fmla="*/ 2771689 w 5421466"/>
                <a:gd name="connsiteY36" fmla="*/ 5012089 h 6129387"/>
                <a:gd name="connsiteX37" fmla="*/ 2315426 w 5421466"/>
                <a:gd name="connsiteY37" fmla="*/ 5092438 h 6129387"/>
                <a:gd name="connsiteX38" fmla="*/ 1495294 w 5421466"/>
                <a:gd name="connsiteY38" fmla="*/ 4922756 h 6129387"/>
                <a:gd name="connsiteX39" fmla="*/ 760003 w 5421466"/>
                <a:gd name="connsiteY39" fmla="*/ 4187465 h 6129387"/>
                <a:gd name="connsiteX40" fmla="*/ 260382 w 5421466"/>
                <a:gd name="connsiteY40" fmla="*/ 3291919 h 6129387"/>
                <a:gd name="connsiteX41" fmla="*/ 5859 w 5421466"/>
                <a:gd name="connsiteY41" fmla="*/ 2924273 h 6129387"/>
                <a:gd name="connsiteX42" fmla="*/ 109554 w 5421466"/>
                <a:gd name="connsiteY42" fmla="*/ 3518162 h 6129387"/>
                <a:gd name="connsiteX43" fmla="*/ 420638 w 5421466"/>
                <a:gd name="connsiteY43" fmla="*/ 4922756 h 6129387"/>
                <a:gd name="connsiteX44" fmla="*/ 910832 w 5421466"/>
                <a:gd name="connsiteY44" fmla="*/ 5544925 h 6129387"/>
                <a:gd name="connsiteX45" fmla="*/ 1523574 w 5421466"/>
                <a:gd name="connsiteY45" fmla="*/ 5761741 h 6129387"/>
                <a:gd name="connsiteX46" fmla="*/ 2287145 w 5421466"/>
                <a:gd name="connsiteY46" fmla="*/ 5724034 h 6129387"/>
                <a:gd name="connsiteX47" fmla="*/ 3609909 w 5421466"/>
                <a:gd name="connsiteY47" fmla="*/ 5516644 h 6129387"/>
                <a:gd name="connsiteX48" fmla="*/ 3727543 w 5421466"/>
                <a:gd name="connsiteY48" fmla="*/ 5581363 h 6129387"/>
                <a:gd name="connsiteX49" fmla="*/ 3503203 w 5421466"/>
                <a:gd name="connsiteY49" fmla="*/ 6129387 h 6129387"/>
                <a:gd name="connsiteX0" fmla="*/ 4455310 w 5421466"/>
                <a:gd name="connsiteY0" fmla="*/ 6044545 h 6129387"/>
                <a:gd name="connsiteX1" fmla="*/ 4204745 w 5421466"/>
                <a:gd name="connsiteY1" fmla="*/ 5516795 h 6129387"/>
                <a:gd name="connsiteX2" fmla="*/ 4281733 w 5421466"/>
                <a:gd name="connsiteY2" fmla="*/ 5237444 h 6129387"/>
                <a:gd name="connsiteX3" fmla="*/ 4631881 w 5421466"/>
                <a:gd name="connsiteY3" fmla="*/ 4847191 h 6129387"/>
                <a:gd name="connsiteX4" fmla="*/ 5058626 w 5421466"/>
                <a:gd name="connsiteY4" fmla="*/ 3800966 h 6129387"/>
                <a:gd name="connsiteX5" fmla="*/ 5416844 w 5421466"/>
                <a:gd name="connsiteY5" fmla="*/ 2735737 h 6129387"/>
                <a:gd name="connsiteX6" fmla="*/ 5209455 w 5421466"/>
                <a:gd name="connsiteY6" fmla="*/ 2801725 h 6129387"/>
                <a:gd name="connsiteX7" fmla="*/ 4493017 w 5421466"/>
                <a:gd name="connsiteY7" fmla="*/ 3169370 h 6129387"/>
                <a:gd name="connsiteX8" fmla="*/ 3722857 w 5421466"/>
                <a:gd name="connsiteY8" fmla="*/ 4079130 h 6129387"/>
                <a:gd name="connsiteX9" fmla="*/ 3757727 w 5421466"/>
                <a:gd name="connsiteY9" fmla="*/ 3546442 h 6129387"/>
                <a:gd name="connsiteX10" fmla="*/ 4087665 w 5421466"/>
                <a:gd name="connsiteY10" fmla="*/ 2009873 h 6129387"/>
                <a:gd name="connsiteX11" fmla="*/ 4285628 w 5421466"/>
                <a:gd name="connsiteY11" fmla="*/ 1302863 h 6129387"/>
                <a:gd name="connsiteX12" fmla="*/ 4313908 w 5421466"/>
                <a:gd name="connsiteY12" fmla="*/ 963498 h 6129387"/>
                <a:gd name="connsiteX13" fmla="*/ 4049958 w 5421466"/>
                <a:gd name="connsiteY13" fmla="*/ 1199168 h 6129387"/>
                <a:gd name="connsiteX14" fmla="*/ 3569191 w 5421466"/>
                <a:gd name="connsiteY14" fmla="*/ 1840191 h 6129387"/>
                <a:gd name="connsiteX15" fmla="*/ 3408935 w 5421466"/>
                <a:gd name="connsiteY15" fmla="*/ 2349238 h 6129387"/>
                <a:gd name="connsiteX16" fmla="*/ 3324094 w 5421466"/>
                <a:gd name="connsiteY16" fmla="*/ 3518162 h 6129387"/>
                <a:gd name="connsiteX17" fmla="*/ 3267533 w 5421466"/>
                <a:gd name="connsiteY17" fmla="*/ 4093197 h 6129387"/>
                <a:gd name="connsiteX18" fmla="*/ 3224446 w 5421466"/>
                <a:gd name="connsiteY18" fmla="*/ 3852295 h 6129387"/>
                <a:gd name="connsiteX19" fmla="*/ 3069570 w 5421466"/>
                <a:gd name="connsiteY19" fmla="*/ 3188224 h 6129387"/>
                <a:gd name="connsiteX20" fmla="*/ 2428547 w 5421466"/>
                <a:gd name="connsiteY20" fmla="*/ 1604521 h 6129387"/>
                <a:gd name="connsiteX21" fmla="*/ 2042048 w 5421466"/>
                <a:gd name="connsiteY21" fmla="*/ 680694 h 6129387"/>
                <a:gd name="connsiteX22" fmla="*/ 1976061 w 5421466"/>
                <a:gd name="connsiteY22" fmla="*/ 237634 h 6129387"/>
                <a:gd name="connsiteX23" fmla="*/ 1853512 w 5421466"/>
                <a:gd name="connsiteY23" fmla="*/ 1964 h 6129387"/>
                <a:gd name="connsiteX24" fmla="*/ 1674403 w 5421466"/>
                <a:gd name="connsiteY24" fmla="*/ 360183 h 6129387"/>
                <a:gd name="connsiteX25" fmla="*/ 1504721 w 5421466"/>
                <a:gd name="connsiteY25" fmla="*/ 1415985 h 6129387"/>
                <a:gd name="connsiteX26" fmla="*/ 1919500 w 5421466"/>
                <a:gd name="connsiteY26" fmla="*/ 2745164 h 6129387"/>
                <a:gd name="connsiteX27" fmla="*/ 2525505 w 5421466"/>
                <a:gd name="connsiteY27" fmla="*/ 3885807 h 6129387"/>
                <a:gd name="connsiteX28" fmla="*/ 2343706 w 5421466"/>
                <a:gd name="connsiteY28" fmla="*/ 3734978 h 6129387"/>
                <a:gd name="connsiteX29" fmla="*/ 1259624 w 5421466"/>
                <a:gd name="connsiteY29" fmla="*/ 2566055 h 6129387"/>
                <a:gd name="connsiteX30" fmla="*/ 760003 w 5421466"/>
                <a:gd name="connsiteY30" fmla="*/ 2019300 h 6129387"/>
                <a:gd name="connsiteX31" fmla="*/ 213248 w 5421466"/>
                <a:gd name="connsiteY31" fmla="*/ 1510253 h 6129387"/>
                <a:gd name="connsiteX32" fmla="*/ 213248 w 5421466"/>
                <a:gd name="connsiteY32" fmla="*/ 1642228 h 6129387"/>
                <a:gd name="connsiteX33" fmla="*/ 694015 w 5421466"/>
                <a:gd name="connsiteY33" fmla="*/ 2980834 h 6129387"/>
                <a:gd name="connsiteX34" fmla="*/ 1287904 w 5421466"/>
                <a:gd name="connsiteY34" fmla="*/ 4102624 h 6129387"/>
                <a:gd name="connsiteX35" fmla="*/ 2042048 w 5421466"/>
                <a:gd name="connsiteY35" fmla="*/ 4715366 h 6129387"/>
                <a:gd name="connsiteX36" fmla="*/ 2771689 w 5421466"/>
                <a:gd name="connsiteY36" fmla="*/ 5012089 h 6129387"/>
                <a:gd name="connsiteX37" fmla="*/ 2315426 w 5421466"/>
                <a:gd name="connsiteY37" fmla="*/ 5092438 h 6129387"/>
                <a:gd name="connsiteX38" fmla="*/ 1495294 w 5421466"/>
                <a:gd name="connsiteY38" fmla="*/ 4922756 h 6129387"/>
                <a:gd name="connsiteX39" fmla="*/ 760003 w 5421466"/>
                <a:gd name="connsiteY39" fmla="*/ 4187465 h 6129387"/>
                <a:gd name="connsiteX40" fmla="*/ 260382 w 5421466"/>
                <a:gd name="connsiteY40" fmla="*/ 3291919 h 6129387"/>
                <a:gd name="connsiteX41" fmla="*/ 5859 w 5421466"/>
                <a:gd name="connsiteY41" fmla="*/ 2924273 h 6129387"/>
                <a:gd name="connsiteX42" fmla="*/ 109554 w 5421466"/>
                <a:gd name="connsiteY42" fmla="*/ 3518162 h 6129387"/>
                <a:gd name="connsiteX43" fmla="*/ 420638 w 5421466"/>
                <a:gd name="connsiteY43" fmla="*/ 4922756 h 6129387"/>
                <a:gd name="connsiteX44" fmla="*/ 910832 w 5421466"/>
                <a:gd name="connsiteY44" fmla="*/ 5544925 h 6129387"/>
                <a:gd name="connsiteX45" fmla="*/ 1523574 w 5421466"/>
                <a:gd name="connsiteY45" fmla="*/ 5761741 h 6129387"/>
                <a:gd name="connsiteX46" fmla="*/ 2287145 w 5421466"/>
                <a:gd name="connsiteY46" fmla="*/ 5724034 h 6129387"/>
                <a:gd name="connsiteX47" fmla="*/ 3609909 w 5421466"/>
                <a:gd name="connsiteY47" fmla="*/ 5516644 h 6129387"/>
                <a:gd name="connsiteX48" fmla="*/ 3727543 w 5421466"/>
                <a:gd name="connsiteY48" fmla="*/ 5581363 h 6129387"/>
                <a:gd name="connsiteX49" fmla="*/ 3503203 w 5421466"/>
                <a:gd name="connsiteY49" fmla="*/ 6129387 h 6129387"/>
                <a:gd name="connsiteX0" fmla="*/ 4455310 w 5421466"/>
                <a:gd name="connsiteY0" fmla="*/ 6044545 h 6129387"/>
                <a:gd name="connsiteX1" fmla="*/ 4204745 w 5421466"/>
                <a:gd name="connsiteY1" fmla="*/ 5516795 h 6129387"/>
                <a:gd name="connsiteX2" fmla="*/ 4281733 w 5421466"/>
                <a:gd name="connsiteY2" fmla="*/ 5237444 h 6129387"/>
                <a:gd name="connsiteX3" fmla="*/ 4631881 w 5421466"/>
                <a:gd name="connsiteY3" fmla="*/ 4847191 h 6129387"/>
                <a:gd name="connsiteX4" fmla="*/ 5058626 w 5421466"/>
                <a:gd name="connsiteY4" fmla="*/ 3800966 h 6129387"/>
                <a:gd name="connsiteX5" fmla="*/ 5416844 w 5421466"/>
                <a:gd name="connsiteY5" fmla="*/ 2735737 h 6129387"/>
                <a:gd name="connsiteX6" fmla="*/ 5209455 w 5421466"/>
                <a:gd name="connsiteY6" fmla="*/ 2801725 h 6129387"/>
                <a:gd name="connsiteX7" fmla="*/ 4493017 w 5421466"/>
                <a:gd name="connsiteY7" fmla="*/ 3169370 h 6129387"/>
                <a:gd name="connsiteX8" fmla="*/ 3722857 w 5421466"/>
                <a:gd name="connsiteY8" fmla="*/ 4079130 h 6129387"/>
                <a:gd name="connsiteX9" fmla="*/ 3757727 w 5421466"/>
                <a:gd name="connsiteY9" fmla="*/ 3546442 h 6129387"/>
                <a:gd name="connsiteX10" fmla="*/ 4087665 w 5421466"/>
                <a:gd name="connsiteY10" fmla="*/ 2009873 h 6129387"/>
                <a:gd name="connsiteX11" fmla="*/ 4285628 w 5421466"/>
                <a:gd name="connsiteY11" fmla="*/ 1302863 h 6129387"/>
                <a:gd name="connsiteX12" fmla="*/ 4313908 w 5421466"/>
                <a:gd name="connsiteY12" fmla="*/ 963498 h 6129387"/>
                <a:gd name="connsiteX13" fmla="*/ 4049958 w 5421466"/>
                <a:gd name="connsiteY13" fmla="*/ 1199168 h 6129387"/>
                <a:gd name="connsiteX14" fmla="*/ 3569191 w 5421466"/>
                <a:gd name="connsiteY14" fmla="*/ 1840191 h 6129387"/>
                <a:gd name="connsiteX15" fmla="*/ 3408935 w 5421466"/>
                <a:gd name="connsiteY15" fmla="*/ 2349238 h 6129387"/>
                <a:gd name="connsiteX16" fmla="*/ 3324094 w 5421466"/>
                <a:gd name="connsiteY16" fmla="*/ 3518162 h 6129387"/>
                <a:gd name="connsiteX17" fmla="*/ 3267533 w 5421466"/>
                <a:gd name="connsiteY17" fmla="*/ 4093197 h 6129387"/>
                <a:gd name="connsiteX18" fmla="*/ 3224446 w 5421466"/>
                <a:gd name="connsiteY18" fmla="*/ 3852295 h 6129387"/>
                <a:gd name="connsiteX19" fmla="*/ 3069570 w 5421466"/>
                <a:gd name="connsiteY19" fmla="*/ 3188224 h 6129387"/>
                <a:gd name="connsiteX20" fmla="*/ 2428547 w 5421466"/>
                <a:gd name="connsiteY20" fmla="*/ 1604521 h 6129387"/>
                <a:gd name="connsiteX21" fmla="*/ 2042048 w 5421466"/>
                <a:gd name="connsiteY21" fmla="*/ 680694 h 6129387"/>
                <a:gd name="connsiteX22" fmla="*/ 1976061 w 5421466"/>
                <a:gd name="connsiteY22" fmla="*/ 237634 h 6129387"/>
                <a:gd name="connsiteX23" fmla="*/ 1853512 w 5421466"/>
                <a:gd name="connsiteY23" fmla="*/ 1964 h 6129387"/>
                <a:gd name="connsiteX24" fmla="*/ 1674403 w 5421466"/>
                <a:gd name="connsiteY24" fmla="*/ 360183 h 6129387"/>
                <a:gd name="connsiteX25" fmla="*/ 1504721 w 5421466"/>
                <a:gd name="connsiteY25" fmla="*/ 1415985 h 6129387"/>
                <a:gd name="connsiteX26" fmla="*/ 1919500 w 5421466"/>
                <a:gd name="connsiteY26" fmla="*/ 2745164 h 6129387"/>
                <a:gd name="connsiteX27" fmla="*/ 2525505 w 5421466"/>
                <a:gd name="connsiteY27" fmla="*/ 3885807 h 6129387"/>
                <a:gd name="connsiteX28" fmla="*/ 2343706 w 5421466"/>
                <a:gd name="connsiteY28" fmla="*/ 3734978 h 6129387"/>
                <a:gd name="connsiteX29" fmla="*/ 1259624 w 5421466"/>
                <a:gd name="connsiteY29" fmla="*/ 2566055 h 6129387"/>
                <a:gd name="connsiteX30" fmla="*/ 760003 w 5421466"/>
                <a:gd name="connsiteY30" fmla="*/ 2019300 h 6129387"/>
                <a:gd name="connsiteX31" fmla="*/ 213248 w 5421466"/>
                <a:gd name="connsiteY31" fmla="*/ 1510253 h 6129387"/>
                <a:gd name="connsiteX32" fmla="*/ 213248 w 5421466"/>
                <a:gd name="connsiteY32" fmla="*/ 1642228 h 6129387"/>
                <a:gd name="connsiteX33" fmla="*/ 694015 w 5421466"/>
                <a:gd name="connsiteY33" fmla="*/ 2980834 h 6129387"/>
                <a:gd name="connsiteX34" fmla="*/ 1287904 w 5421466"/>
                <a:gd name="connsiteY34" fmla="*/ 4102624 h 6129387"/>
                <a:gd name="connsiteX35" fmla="*/ 2042048 w 5421466"/>
                <a:gd name="connsiteY35" fmla="*/ 4715366 h 6129387"/>
                <a:gd name="connsiteX36" fmla="*/ 2771689 w 5421466"/>
                <a:gd name="connsiteY36" fmla="*/ 5012089 h 6129387"/>
                <a:gd name="connsiteX37" fmla="*/ 2315426 w 5421466"/>
                <a:gd name="connsiteY37" fmla="*/ 5092438 h 6129387"/>
                <a:gd name="connsiteX38" fmla="*/ 1495294 w 5421466"/>
                <a:gd name="connsiteY38" fmla="*/ 4922756 h 6129387"/>
                <a:gd name="connsiteX39" fmla="*/ 760003 w 5421466"/>
                <a:gd name="connsiteY39" fmla="*/ 4187465 h 6129387"/>
                <a:gd name="connsiteX40" fmla="*/ 260382 w 5421466"/>
                <a:gd name="connsiteY40" fmla="*/ 3291919 h 6129387"/>
                <a:gd name="connsiteX41" fmla="*/ 5859 w 5421466"/>
                <a:gd name="connsiteY41" fmla="*/ 2924273 h 6129387"/>
                <a:gd name="connsiteX42" fmla="*/ 109554 w 5421466"/>
                <a:gd name="connsiteY42" fmla="*/ 3518162 h 6129387"/>
                <a:gd name="connsiteX43" fmla="*/ 420638 w 5421466"/>
                <a:gd name="connsiteY43" fmla="*/ 4922756 h 6129387"/>
                <a:gd name="connsiteX44" fmla="*/ 910832 w 5421466"/>
                <a:gd name="connsiteY44" fmla="*/ 5544925 h 6129387"/>
                <a:gd name="connsiteX45" fmla="*/ 1523574 w 5421466"/>
                <a:gd name="connsiteY45" fmla="*/ 5761741 h 6129387"/>
                <a:gd name="connsiteX46" fmla="*/ 2287145 w 5421466"/>
                <a:gd name="connsiteY46" fmla="*/ 5724034 h 6129387"/>
                <a:gd name="connsiteX47" fmla="*/ 3609909 w 5421466"/>
                <a:gd name="connsiteY47" fmla="*/ 5516644 h 6129387"/>
                <a:gd name="connsiteX48" fmla="*/ 3727543 w 5421466"/>
                <a:gd name="connsiteY48" fmla="*/ 5581363 h 6129387"/>
                <a:gd name="connsiteX49" fmla="*/ 3503203 w 5421466"/>
                <a:gd name="connsiteY49" fmla="*/ 6129387 h 6129387"/>
                <a:gd name="connsiteX0" fmla="*/ 4469964 w 5421466"/>
                <a:gd name="connsiteY0" fmla="*/ 6067991 h 6129387"/>
                <a:gd name="connsiteX1" fmla="*/ 4204745 w 5421466"/>
                <a:gd name="connsiteY1" fmla="*/ 5516795 h 6129387"/>
                <a:gd name="connsiteX2" fmla="*/ 4281733 w 5421466"/>
                <a:gd name="connsiteY2" fmla="*/ 5237444 h 6129387"/>
                <a:gd name="connsiteX3" fmla="*/ 4631881 w 5421466"/>
                <a:gd name="connsiteY3" fmla="*/ 4847191 h 6129387"/>
                <a:gd name="connsiteX4" fmla="*/ 5058626 w 5421466"/>
                <a:gd name="connsiteY4" fmla="*/ 3800966 h 6129387"/>
                <a:gd name="connsiteX5" fmla="*/ 5416844 w 5421466"/>
                <a:gd name="connsiteY5" fmla="*/ 2735737 h 6129387"/>
                <a:gd name="connsiteX6" fmla="*/ 5209455 w 5421466"/>
                <a:gd name="connsiteY6" fmla="*/ 2801725 h 6129387"/>
                <a:gd name="connsiteX7" fmla="*/ 4493017 w 5421466"/>
                <a:gd name="connsiteY7" fmla="*/ 3169370 h 6129387"/>
                <a:gd name="connsiteX8" fmla="*/ 3722857 w 5421466"/>
                <a:gd name="connsiteY8" fmla="*/ 4079130 h 6129387"/>
                <a:gd name="connsiteX9" fmla="*/ 3757727 w 5421466"/>
                <a:gd name="connsiteY9" fmla="*/ 3546442 h 6129387"/>
                <a:gd name="connsiteX10" fmla="*/ 4087665 w 5421466"/>
                <a:gd name="connsiteY10" fmla="*/ 2009873 h 6129387"/>
                <a:gd name="connsiteX11" fmla="*/ 4285628 w 5421466"/>
                <a:gd name="connsiteY11" fmla="*/ 1302863 h 6129387"/>
                <a:gd name="connsiteX12" fmla="*/ 4313908 w 5421466"/>
                <a:gd name="connsiteY12" fmla="*/ 963498 h 6129387"/>
                <a:gd name="connsiteX13" fmla="*/ 4049958 w 5421466"/>
                <a:gd name="connsiteY13" fmla="*/ 1199168 h 6129387"/>
                <a:gd name="connsiteX14" fmla="*/ 3569191 w 5421466"/>
                <a:gd name="connsiteY14" fmla="*/ 1840191 h 6129387"/>
                <a:gd name="connsiteX15" fmla="*/ 3408935 w 5421466"/>
                <a:gd name="connsiteY15" fmla="*/ 2349238 h 6129387"/>
                <a:gd name="connsiteX16" fmla="*/ 3324094 w 5421466"/>
                <a:gd name="connsiteY16" fmla="*/ 3518162 h 6129387"/>
                <a:gd name="connsiteX17" fmla="*/ 3267533 w 5421466"/>
                <a:gd name="connsiteY17" fmla="*/ 4093197 h 6129387"/>
                <a:gd name="connsiteX18" fmla="*/ 3224446 w 5421466"/>
                <a:gd name="connsiteY18" fmla="*/ 3852295 h 6129387"/>
                <a:gd name="connsiteX19" fmla="*/ 3069570 w 5421466"/>
                <a:gd name="connsiteY19" fmla="*/ 3188224 h 6129387"/>
                <a:gd name="connsiteX20" fmla="*/ 2428547 w 5421466"/>
                <a:gd name="connsiteY20" fmla="*/ 1604521 h 6129387"/>
                <a:gd name="connsiteX21" fmla="*/ 2042048 w 5421466"/>
                <a:gd name="connsiteY21" fmla="*/ 680694 h 6129387"/>
                <a:gd name="connsiteX22" fmla="*/ 1976061 w 5421466"/>
                <a:gd name="connsiteY22" fmla="*/ 237634 h 6129387"/>
                <a:gd name="connsiteX23" fmla="*/ 1853512 w 5421466"/>
                <a:gd name="connsiteY23" fmla="*/ 1964 h 6129387"/>
                <a:gd name="connsiteX24" fmla="*/ 1674403 w 5421466"/>
                <a:gd name="connsiteY24" fmla="*/ 360183 h 6129387"/>
                <a:gd name="connsiteX25" fmla="*/ 1504721 w 5421466"/>
                <a:gd name="connsiteY25" fmla="*/ 1415985 h 6129387"/>
                <a:gd name="connsiteX26" fmla="*/ 1919500 w 5421466"/>
                <a:gd name="connsiteY26" fmla="*/ 2745164 h 6129387"/>
                <a:gd name="connsiteX27" fmla="*/ 2525505 w 5421466"/>
                <a:gd name="connsiteY27" fmla="*/ 3885807 h 6129387"/>
                <a:gd name="connsiteX28" fmla="*/ 2343706 w 5421466"/>
                <a:gd name="connsiteY28" fmla="*/ 3734978 h 6129387"/>
                <a:gd name="connsiteX29" fmla="*/ 1259624 w 5421466"/>
                <a:gd name="connsiteY29" fmla="*/ 2566055 h 6129387"/>
                <a:gd name="connsiteX30" fmla="*/ 760003 w 5421466"/>
                <a:gd name="connsiteY30" fmla="*/ 2019300 h 6129387"/>
                <a:gd name="connsiteX31" fmla="*/ 213248 w 5421466"/>
                <a:gd name="connsiteY31" fmla="*/ 1510253 h 6129387"/>
                <a:gd name="connsiteX32" fmla="*/ 213248 w 5421466"/>
                <a:gd name="connsiteY32" fmla="*/ 1642228 h 6129387"/>
                <a:gd name="connsiteX33" fmla="*/ 694015 w 5421466"/>
                <a:gd name="connsiteY33" fmla="*/ 2980834 h 6129387"/>
                <a:gd name="connsiteX34" fmla="*/ 1287904 w 5421466"/>
                <a:gd name="connsiteY34" fmla="*/ 4102624 h 6129387"/>
                <a:gd name="connsiteX35" fmla="*/ 2042048 w 5421466"/>
                <a:gd name="connsiteY35" fmla="*/ 4715366 h 6129387"/>
                <a:gd name="connsiteX36" fmla="*/ 2771689 w 5421466"/>
                <a:gd name="connsiteY36" fmla="*/ 5012089 h 6129387"/>
                <a:gd name="connsiteX37" fmla="*/ 2315426 w 5421466"/>
                <a:gd name="connsiteY37" fmla="*/ 5092438 h 6129387"/>
                <a:gd name="connsiteX38" fmla="*/ 1495294 w 5421466"/>
                <a:gd name="connsiteY38" fmla="*/ 4922756 h 6129387"/>
                <a:gd name="connsiteX39" fmla="*/ 760003 w 5421466"/>
                <a:gd name="connsiteY39" fmla="*/ 4187465 h 6129387"/>
                <a:gd name="connsiteX40" fmla="*/ 260382 w 5421466"/>
                <a:gd name="connsiteY40" fmla="*/ 3291919 h 6129387"/>
                <a:gd name="connsiteX41" fmla="*/ 5859 w 5421466"/>
                <a:gd name="connsiteY41" fmla="*/ 2924273 h 6129387"/>
                <a:gd name="connsiteX42" fmla="*/ 109554 w 5421466"/>
                <a:gd name="connsiteY42" fmla="*/ 3518162 h 6129387"/>
                <a:gd name="connsiteX43" fmla="*/ 420638 w 5421466"/>
                <a:gd name="connsiteY43" fmla="*/ 4922756 h 6129387"/>
                <a:gd name="connsiteX44" fmla="*/ 910832 w 5421466"/>
                <a:gd name="connsiteY44" fmla="*/ 5544925 h 6129387"/>
                <a:gd name="connsiteX45" fmla="*/ 1523574 w 5421466"/>
                <a:gd name="connsiteY45" fmla="*/ 5761741 h 6129387"/>
                <a:gd name="connsiteX46" fmla="*/ 2287145 w 5421466"/>
                <a:gd name="connsiteY46" fmla="*/ 5724034 h 6129387"/>
                <a:gd name="connsiteX47" fmla="*/ 3609909 w 5421466"/>
                <a:gd name="connsiteY47" fmla="*/ 5516644 h 6129387"/>
                <a:gd name="connsiteX48" fmla="*/ 3727543 w 5421466"/>
                <a:gd name="connsiteY48" fmla="*/ 5581363 h 6129387"/>
                <a:gd name="connsiteX49" fmla="*/ 3503203 w 5421466"/>
                <a:gd name="connsiteY49" fmla="*/ 6129387 h 6129387"/>
                <a:gd name="connsiteX0" fmla="*/ 4469964 w 5421466"/>
                <a:gd name="connsiteY0" fmla="*/ 6067991 h 6129387"/>
                <a:gd name="connsiteX1" fmla="*/ 4204745 w 5421466"/>
                <a:gd name="connsiteY1" fmla="*/ 5516795 h 6129387"/>
                <a:gd name="connsiteX2" fmla="*/ 4281733 w 5421466"/>
                <a:gd name="connsiteY2" fmla="*/ 5237444 h 6129387"/>
                <a:gd name="connsiteX3" fmla="*/ 4631881 w 5421466"/>
                <a:gd name="connsiteY3" fmla="*/ 4847191 h 6129387"/>
                <a:gd name="connsiteX4" fmla="*/ 5058626 w 5421466"/>
                <a:gd name="connsiteY4" fmla="*/ 3800966 h 6129387"/>
                <a:gd name="connsiteX5" fmla="*/ 5416844 w 5421466"/>
                <a:gd name="connsiteY5" fmla="*/ 2735737 h 6129387"/>
                <a:gd name="connsiteX6" fmla="*/ 5209455 w 5421466"/>
                <a:gd name="connsiteY6" fmla="*/ 2801725 h 6129387"/>
                <a:gd name="connsiteX7" fmla="*/ 4493017 w 5421466"/>
                <a:gd name="connsiteY7" fmla="*/ 3169370 h 6129387"/>
                <a:gd name="connsiteX8" fmla="*/ 3722857 w 5421466"/>
                <a:gd name="connsiteY8" fmla="*/ 4079130 h 6129387"/>
                <a:gd name="connsiteX9" fmla="*/ 3757727 w 5421466"/>
                <a:gd name="connsiteY9" fmla="*/ 3546442 h 6129387"/>
                <a:gd name="connsiteX10" fmla="*/ 4087665 w 5421466"/>
                <a:gd name="connsiteY10" fmla="*/ 2009873 h 6129387"/>
                <a:gd name="connsiteX11" fmla="*/ 4285628 w 5421466"/>
                <a:gd name="connsiteY11" fmla="*/ 1302863 h 6129387"/>
                <a:gd name="connsiteX12" fmla="*/ 4313908 w 5421466"/>
                <a:gd name="connsiteY12" fmla="*/ 963498 h 6129387"/>
                <a:gd name="connsiteX13" fmla="*/ 4049958 w 5421466"/>
                <a:gd name="connsiteY13" fmla="*/ 1199168 h 6129387"/>
                <a:gd name="connsiteX14" fmla="*/ 3569191 w 5421466"/>
                <a:gd name="connsiteY14" fmla="*/ 1840191 h 6129387"/>
                <a:gd name="connsiteX15" fmla="*/ 3408935 w 5421466"/>
                <a:gd name="connsiteY15" fmla="*/ 2349238 h 6129387"/>
                <a:gd name="connsiteX16" fmla="*/ 3324094 w 5421466"/>
                <a:gd name="connsiteY16" fmla="*/ 3518162 h 6129387"/>
                <a:gd name="connsiteX17" fmla="*/ 3267533 w 5421466"/>
                <a:gd name="connsiteY17" fmla="*/ 4093197 h 6129387"/>
                <a:gd name="connsiteX18" fmla="*/ 3224446 w 5421466"/>
                <a:gd name="connsiteY18" fmla="*/ 3852295 h 6129387"/>
                <a:gd name="connsiteX19" fmla="*/ 3069570 w 5421466"/>
                <a:gd name="connsiteY19" fmla="*/ 3188224 h 6129387"/>
                <a:gd name="connsiteX20" fmla="*/ 2428547 w 5421466"/>
                <a:gd name="connsiteY20" fmla="*/ 1604521 h 6129387"/>
                <a:gd name="connsiteX21" fmla="*/ 2042048 w 5421466"/>
                <a:gd name="connsiteY21" fmla="*/ 680694 h 6129387"/>
                <a:gd name="connsiteX22" fmla="*/ 1976061 w 5421466"/>
                <a:gd name="connsiteY22" fmla="*/ 237634 h 6129387"/>
                <a:gd name="connsiteX23" fmla="*/ 1853512 w 5421466"/>
                <a:gd name="connsiteY23" fmla="*/ 1964 h 6129387"/>
                <a:gd name="connsiteX24" fmla="*/ 1674403 w 5421466"/>
                <a:gd name="connsiteY24" fmla="*/ 360183 h 6129387"/>
                <a:gd name="connsiteX25" fmla="*/ 1504721 w 5421466"/>
                <a:gd name="connsiteY25" fmla="*/ 1415985 h 6129387"/>
                <a:gd name="connsiteX26" fmla="*/ 1919500 w 5421466"/>
                <a:gd name="connsiteY26" fmla="*/ 2745164 h 6129387"/>
                <a:gd name="connsiteX27" fmla="*/ 2525505 w 5421466"/>
                <a:gd name="connsiteY27" fmla="*/ 3885807 h 6129387"/>
                <a:gd name="connsiteX28" fmla="*/ 2343706 w 5421466"/>
                <a:gd name="connsiteY28" fmla="*/ 3734978 h 6129387"/>
                <a:gd name="connsiteX29" fmla="*/ 1259624 w 5421466"/>
                <a:gd name="connsiteY29" fmla="*/ 2566055 h 6129387"/>
                <a:gd name="connsiteX30" fmla="*/ 760003 w 5421466"/>
                <a:gd name="connsiteY30" fmla="*/ 2019300 h 6129387"/>
                <a:gd name="connsiteX31" fmla="*/ 213248 w 5421466"/>
                <a:gd name="connsiteY31" fmla="*/ 1510253 h 6129387"/>
                <a:gd name="connsiteX32" fmla="*/ 213248 w 5421466"/>
                <a:gd name="connsiteY32" fmla="*/ 1642228 h 6129387"/>
                <a:gd name="connsiteX33" fmla="*/ 694015 w 5421466"/>
                <a:gd name="connsiteY33" fmla="*/ 2980834 h 6129387"/>
                <a:gd name="connsiteX34" fmla="*/ 1287904 w 5421466"/>
                <a:gd name="connsiteY34" fmla="*/ 4102624 h 6129387"/>
                <a:gd name="connsiteX35" fmla="*/ 2042048 w 5421466"/>
                <a:gd name="connsiteY35" fmla="*/ 4715366 h 6129387"/>
                <a:gd name="connsiteX36" fmla="*/ 2771689 w 5421466"/>
                <a:gd name="connsiteY36" fmla="*/ 5012089 h 6129387"/>
                <a:gd name="connsiteX37" fmla="*/ 2315426 w 5421466"/>
                <a:gd name="connsiteY37" fmla="*/ 5092438 h 6129387"/>
                <a:gd name="connsiteX38" fmla="*/ 1495294 w 5421466"/>
                <a:gd name="connsiteY38" fmla="*/ 4922756 h 6129387"/>
                <a:gd name="connsiteX39" fmla="*/ 760003 w 5421466"/>
                <a:gd name="connsiteY39" fmla="*/ 4187465 h 6129387"/>
                <a:gd name="connsiteX40" fmla="*/ 260382 w 5421466"/>
                <a:gd name="connsiteY40" fmla="*/ 3291919 h 6129387"/>
                <a:gd name="connsiteX41" fmla="*/ 5859 w 5421466"/>
                <a:gd name="connsiteY41" fmla="*/ 2924273 h 6129387"/>
                <a:gd name="connsiteX42" fmla="*/ 109554 w 5421466"/>
                <a:gd name="connsiteY42" fmla="*/ 3518162 h 6129387"/>
                <a:gd name="connsiteX43" fmla="*/ 420638 w 5421466"/>
                <a:gd name="connsiteY43" fmla="*/ 4922756 h 6129387"/>
                <a:gd name="connsiteX44" fmla="*/ 910832 w 5421466"/>
                <a:gd name="connsiteY44" fmla="*/ 5544925 h 6129387"/>
                <a:gd name="connsiteX45" fmla="*/ 1523574 w 5421466"/>
                <a:gd name="connsiteY45" fmla="*/ 5761741 h 6129387"/>
                <a:gd name="connsiteX46" fmla="*/ 2287145 w 5421466"/>
                <a:gd name="connsiteY46" fmla="*/ 5724034 h 6129387"/>
                <a:gd name="connsiteX47" fmla="*/ 3609909 w 5421466"/>
                <a:gd name="connsiteY47" fmla="*/ 5516644 h 6129387"/>
                <a:gd name="connsiteX48" fmla="*/ 3727543 w 5421466"/>
                <a:gd name="connsiteY48" fmla="*/ 5581363 h 6129387"/>
                <a:gd name="connsiteX49" fmla="*/ 3503203 w 5421466"/>
                <a:gd name="connsiteY49" fmla="*/ 6129387 h 6129387"/>
                <a:gd name="connsiteX0" fmla="*/ 4469964 w 5421466"/>
                <a:gd name="connsiteY0" fmla="*/ 6067991 h 6199726"/>
                <a:gd name="connsiteX1" fmla="*/ 4204745 w 5421466"/>
                <a:gd name="connsiteY1" fmla="*/ 5516795 h 6199726"/>
                <a:gd name="connsiteX2" fmla="*/ 4281733 w 5421466"/>
                <a:gd name="connsiteY2" fmla="*/ 5237444 h 6199726"/>
                <a:gd name="connsiteX3" fmla="*/ 4631881 w 5421466"/>
                <a:gd name="connsiteY3" fmla="*/ 4847191 h 6199726"/>
                <a:gd name="connsiteX4" fmla="*/ 5058626 w 5421466"/>
                <a:gd name="connsiteY4" fmla="*/ 3800966 h 6199726"/>
                <a:gd name="connsiteX5" fmla="*/ 5416844 w 5421466"/>
                <a:gd name="connsiteY5" fmla="*/ 2735737 h 6199726"/>
                <a:gd name="connsiteX6" fmla="*/ 5209455 w 5421466"/>
                <a:gd name="connsiteY6" fmla="*/ 2801725 h 6199726"/>
                <a:gd name="connsiteX7" fmla="*/ 4493017 w 5421466"/>
                <a:gd name="connsiteY7" fmla="*/ 3169370 h 6199726"/>
                <a:gd name="connsiteX8" fmla="*/ 3722857 w 5421466"/>
                <a:gd name="connsiteY8" fmla="*/ 4079130 h 6199726"/>
                <a:gd name="connsiteX9" fmla="*/ 3757727 w 5421466"/>
                <a:gd name="connsiteY9" fmla="*/ 3546442 h 6199726"/>
                <a:gd name="connsiteX10" fmla="*/ 4087665 w 5421466"/>
                <a:gd name="connsiteY10" fmla="*/ 2009873 h 6199726"/>
                <a:gd name="connsiteX11" fmla="*/ 4285628 w 5421466"/>
                <a:gd name="connsiteY11" fmla="*/ 1302863 h 6199726"/>
                <a:gd name="connsiteX12" fmla="*/ 4313908 w 5421466"/>
                <a:gd name="connsiteY12" fmla="*/ 963498 h 6199726"/>
                <a:gd name="connsiteX13" fmla="*/ 4049958 w 5421466"/>
                <a:gd name="connsiteY13" fmla="*/ 1199168 h 6199726"/>
                <a:gd name="connsiteX14" fmla="*/ 3569191 w 5421466"/>
                <a:gd name="connsiteY14" fmla="*/ 1840191 h 6199726"/>
                <a:gd name="connsiteX15" fmla="*/ 3408935 w 5421466"/>
                <a:gd name="connsiteY15" fmla="*/ 2349238 h 6199726"/>
                <a:gd name="connsiteX16" fmla="*/ 3324094 w 5421466"/>
                <a:gd name="connsiteY16" fmla="*/ 3518162 h 6199726"/>
                <a:gd name="connsiteX17" fmla="*/ 3267533 w 5421466"/>
                <a:gd name="connsiteY17" fmla="*/ 4093197 h 6199726"/>
                <a:gd name="connsiteX18" fmla="*/ 3224446 w 5421466"/>
                <a:gd name="connsiteY18" fmla="*/ 3852295 h 6199726"/>
                <a:gd name="connsiteX19" fmla="*/ 3069570 w 5421466"/>
                <a:gd name="connsiteY19" fmla="*/ 3188224 h 6199726"/>
                <a:gd name="connsiteX20" fmla="*/ 2428547 w 5421466"/>
                <a:gd name="connsiteY20" fmla="*/ 1604521 h 6199726"/>
                <a:gd name="connsiteX21" fmla="*/ 2042048 w 5421466"/>
                <a:gd name="connsiteY21" fmla="*/ 680694 h 6199726"/>
                <a:gd name="connsiteX22" fmla="*/ 1976061 w 5421466"/>
                <a:gd name="connsiteY22" fmla="*/ 237634 h 6199726"/>
                <a:gd name="connsiteX23" fmla="*/ 1853512 w 5421466"/>
                <a:gd name="connsiteY23" fmla="*/ 1964 h 6199726"/>
                <a:gd name="connsiteX24" fmla="*/ 1674403 w 5421466"/>
                <a:gd name="connsiteY24" fmla="*/ 360183 h 6199726"/>
                <a:gd name="connsiteX25" fmla="*/ 1504721 w 5421466"/>
                <a:gd name="connsiteY25" fmla="*/ 1415985 h 6199726"/>
                <a:gd name="connsiteX26" fmla="*/ 1919500 w 5421466"/>
                <a:gd name="connsiteY26" fmla="*/ 2745164 h 6199726"/>
                <a:gd name="connsiteX27" fmla="*/ 2525505 w 5421466"/>
                <a:gd name="connsiteY27" fmla="*/ 3885807 h 6199726"/>
                <a:gd name="connsiteX28" fmla="*/ 2343706 w 5421466"/>
                <a:gd name="connsiteY28" fmla="*/ 3734978 h 6199726"/>
                <a:gd name="connsiteX29" fmla="*/ 1259624 w 5421466"/>
                <a:gd name="connsiteY29" fmla="*/ 2566055 h 6199726"/>
                <a:gd name="connsiteX30" fmla="*/ 760003 w 5421466"/>
                <a:gd name="connsiteY30" fmla="*/ 2019300 h 6199726"/>
                <a:gd name="connsiteX31" fmla="*/ 213248 w 5421466"/>
                <a:gd name="connsiteY31" fmla="*/ 1510253 h 6199726"/>
                <a:gd name="connsiteX32" fmla="*/ 213248 w 5421466"/>
                <a:gd name="connsiteY32" fmla="*/ 1642228 h 6199726"/>
                <a:gd name="connsiteX33" fmla="*/ 694015 w 5421466"/>
                <a:gd name="connsiteY33" fmla="*/ 2980834 h 6199726"/>
                <a:gd name="connsiteX34" fmla="*/ 1287904 w 5421466"/>
                <a:gd name="connsiteY34" fmla="*/ 4102624 h 6199726"/>
                <a:gd name="connsiteX35" fmla="*/ 2042048 w 5421466"/>
                <a:gd name="connsiteY35" fmla="*/ 4715366 h 6199726"/>
                <a:gd name="connsiteX36" fmla="*/ 2771689 w 5421466"/>
                <a:gd name="connsiteY36" fmla="*/ 5012089 h 6199726"/>
                <a:gd name="connsiteX37" fmla="*/ 2315426 w 5421466"/>
                <a:gd name="connsiteY37" fmla="*/ 5092438 h 6199726"/>
                <a:gd name="connsiteX38" fmla="*/ 1495294 w 5421466"/>
                <a:gd name="connsiteY38" fmla="*/ 4922756 h 6199726"/>
                <a:gd name="connsiteX39" fmla="*/ 760003 w 5421466"/>
                <a:gd name="connsiteY39" fmla="*/ 4187465 h 6199726"/>
                <a:gd name="connsiteX40" fmla="*/ 260382 w 5421466"/>
                <a:gd name="connsiteY40" fmla="*/ 3291919 h 6199726"/>
                <a:gd name="connsiteX41" fmla="*/ 5859 w 5421466"/>
                <a:gd name="connsiteY41" fmla="*/ 2924273 h 6199726"/>
                <a:gd name="connsiteX42" fmla="*/ 109554 w 5421466"/>
                <a:gd name="connsiteY42" fmla="*/ 3518162 h 6199726"/>
                <a:gd name="connsiteX43" fmla="*/ 420638 w 5421466"/>
                <a:gd name="connsiteY43" fmla="*/ 4922756 h 6199726"/>
                <a:gd name="connsiteX44" fmla="*/ 910832 w 5421466"/>
                <a:gd name="connsiteY44" fmla="*/ 5544925 h 6199726"/>
                <a:gd name="connsiteX45" fmla="*/ 1523574 w 5421466"/>
                <a:gd name="connsiteY45" fmla="*/ 5761741 h 6199726"/>
                <a:gd name="connsiteX46" fmla="*/ 2287145 w 5421466"/>
                <a:gd name="connsiteY46" fmla="*/ 5724034 h 6199726"/>
                <a:gd name="connsiteX47" fmla="*/ 3609909 w 5421466"/>
                <a:gd name="connsiteY47" fmla="*/ 5516644 h 6199726"/>
                <a:gd name="connsiteX48" fmla="*/ 3727543 w 5421466"/>
                <a:gd name="connsiteY48" fmla="*/ 5581363 h 6199726"/>
                <a:gd name="connsiteX49" fmla="*/ 3506134 w 5421466"/>
                <a:gd name="connsiteY49" fmla="*/ 6199726 h 6199726"/>
                <a:gd name="connsiteX0" fmla="*/ 4469964 w 5421466"/>
                <a:gd name="connsiteY0" fmla="*/ 6067991 h 6199726"/>
                <a:gd name="connsiteX1" fmla="*/ 4204745 w 5421466"/>
                <a:gd name="connsiteY1" fmla="*/ 5516795 h 6199726"/>
                <a:gd name="connsiteX2" fmla="*/ 4281733 w 5421466"/>
                <a:gd name="connsiteY2" fmla="*/ 5237444 h 6199726"/>
                <a:gd name="connsiteX3" fmla="*/ 4631881 w 5421466"/>
                <a:gd name="connsiteY3" fmla="*/ 4847191 h 6199726"/>
                <a:gd name="connsiteX4" fmla="*/ 5058626 w 5421466"/>
                <a:gd name="connsiteY4" fmla="*/ 3800966 h 6199726"/>
                <a:gd name="connsiteX5" fmla="*/ 5416844 w 5421466"/>
                <a:gd name="connsiteY5" fmla="*/ 2735737 h 6199726"/>
                <a:gd name="connsiteX6" fmla="*/ 5209455 w 5421466"/>
                <a:gd name="connsiteY6" fmla="*/ 2801725 h 6199726"/>
                <a:gd name="connsiteX7" fmla="*/ 4493017 w 5421466"/>
                <a:gd name="connsiteY7" fmla="*/ 3169370 h 6199726"/>
                <a:gd name="connsiteX8" fmla="*/ 3722857 w 5421466"/>
                <a:gd name="connsiteY8" fmla="*/ 4079130 h 6199726"/>
                <a:gd name="connsiteX9" fmla="*/ 3757727 w 5421466"/>
                <a:gd name="connsiteY9" fmla="*/ 3546442 h 6199726"/>
                <a:gd name="connsiteX10" fmla="*/ 4087665 w 5421466"/>
                <a:gd name="connsiteY10" fmla="*/ 2009873 h 6199726"/>
                <a:gd name="connsiteX11" fmla="*/ 4285628 w 5421466"/>
                <a:gd name="connsiteY11" fmla="*/ 1302863 h 6199726"/>
                <a:gd name="connsiteX12" fmla="*/ 4313908 w 5421466"/>
                <a:gd name="connsiteY12" fmla="*/ 963498 h 6199726"/>
                <a:gd name="connsiteX13" fmla="*/ 4049958 w 5421466"/>
                <a:gd name="connsiteY13" fmla="*/ 1199168 h 6199726"/>
                <a:gd name="connsiteX14" fmla="*/ 3569191 w 5421466"/>
                <a:gd name="connsiteY14" fmla="*/ 1840191 h 6199726"/>
                <a:gd name="connsiteX15" fmla="*/ 3408935 w 5421466"/>
                <a:gd name="connsiteY15" fmla="*/ 2349238 h 6199726"/>
                <a:gd name="connsiteX16" fmla="*/ 3324094 w 5421466"/>
                <a:gd name="connsiteY16" fmla="*/ 3518162 h 6199726"/>
                <a:gd name="connsiteX17" fmla="*/ 3267533 w 5421466"/>
                <a:gd name="connsiteY17" fmla="*/ 4093197 h 6199726"/>
                <a:gd name="connsiteX18" fmla="*/ 3224446 w 5421466"/>
                <a:gd name="connsiteY18" fmla="*/ 3852295 h 6199726"/>
                <a:gd name="connsiteX19" fmla="*/ 3069570 w 5421466"/>
                <a:gd name="connsiteY19" fmla="*/ 3188224 h 6199726"/>
                <a:gd name="connsiteX20" fmla="*/ 2428547 w 5421466"/>
                <a:gd name="connsiteY20" fmla="*/ 1604521 h 6199726"/>
                <a:gd name="connsiteX21" fmla="*/ 2042048 w 5421466"/>
                <a:gd name="connsiteY21" fmla="*/ 680694 h 6199726"/>
                <a:gd name="connsiteX22" fmla="*/ 1976061 w 5421466"/>
                <a:gd name="connsiteY22" fmla="*/ 237634 h 6199726"/>
                <a:gd name="connsiteX23" fmla="*/ 1853512 w 5421466"/>
                <a:gd name="connsiteY23" fmla="*/ 1964 h 6199726"/>
                <a:gd name="connsiteX24" fmla="*/ 1674403 w 5421466"/>
                <a:gd name="connsiteY24" fmla="*/ 360183 h 6199726"/>
                <a:gd name="connsiteX25" fmla="*/ 1504721 w 5421466"/>
                <a:gd name="connsiteY25" fmla="*/ 1415985 h 6199726"/>
                <a:gd name="connsiteX26" fmla="*/ 1919500 w 5421466"/>
                <a:gd name="connsiteY26" fmla="*/ 2745164 h 6199726"/>
                <a:gd name="connsiteX27" fmla="*/ 2525505 w 5421466"/>
                <a:gd name="connsiteY27" fmla="*/ 3885807 h 6199726"/>
                <a:gd name="connsiteX28" fmla="*/ 2343706 w 5421466"/>
                <a:gd name="connsiteY28" fmla="*/ 3734978 h 6199726"/>
                <a:gd name="connsiteX29" fmla="*/ 1259624 w 5421466"/>
                <a:gd name="connsiteY29" fmla="*/ 2566055 h 6199726"/>
                <a:gd name="connsiteX30" fmla="*/ 760003 w 5421466"/>
                <a:gd name="connsiteY30" fmla="*/ 2019300 h 6199726"/>
                <a:gd name="connsiteX31" fmla="*/ 213248 w 5421466"/>
                <a:gd name="connsiteY31" fmla="*/ 1510253 h 6199726"/>
                <a:gd name="connsiteX32" fmla="*/ 213248 w 5421466"/>
                <a:gd name="connsiteY32" fmla="*/ 1642228 h 6199726"/>
                <a:gd name="connsiteX33" fmla="*/ 694015 w 5421466"/>
                <a:gd name="connsiteY33" fmla="*/ 2980834 h 6199726"/>
                <a:gd name="connsiteX34" fmla="*/ 1287904 w 5421466"/>
                <a:gd name="connsiteY34" fmla="*/ 4102624 h 6199726"/>
                <a:gd name="connsiteX35" fmla="*/ 2042048 w 5421466"/>
                <a:gd name="connsiteY35" fmla="*/ 4715366 h 6199726"/>
                <a:gd name="connsiteX36" fmla="*/ 2771689 w 5421466"/>
                <a:gd name="connsiteY36" fmla="*/ 5012089 h 6199726"/>
                <a:gd name="connsiteX37" fmla="*/ 2315426 w 5421466"/>
                <a:gd name="connsiteY37" fmla="*/ 5092438 h 6199726"/>
                <a:gd name="connsiteX38" fmla="*/ 1495294 w 5421466"/>
                <a:gd name="connsiteY38" fmla="*/ 4922756 h 6199726"/>
                <a:gd name="connsiteX39" fmla="*/ 760003 w 5421466"/>
                <a:gd name="connsiteY39" fmla="*/ 4187465 h 6199726"/>
                <a:gd name="connsiteX40" fmla="*/ 260382 w 5421466"/>
                <a:gd name="connsiteY40" fmla="*/ 3291919 h 6199726"/>
                <a:gd name="connsiteX41" fmla="*/ 5859 w 5421466"/>
                <a:gd name="connsiteY41" fmla="*/ 2924273 h 6199726"/>
                <a:gd name="connsiteX42" fmla="*/ 109554 w 5421466"/>
                <a:gd name="connsiteY42" fmla="*/ 3518162 h 6199726"/>
                <a:gd name="connsiteX43" fmla="*/ 420638 w 5421466"/>
                <a:gd name="connsiteY43" fmla="*/ 4922756 h 6199726"/>
                <a:gd name="connsiteX44" fmla="*/ 910832 w 5421466"/>
                <a:gd name="connsiteY44" fmla="*/ 5544925 h 6199726"/>
                <a:gd name="connsiteX45" fmla="*/ 1523574 w 5421466"/>
                <a:gd name="connsiteY45" fmla="*/ 5761741 h 6199726"/>
                <a:gd name="connsiteX46" fmla="*/ 2287145 w 5421466"/>
                <a:gd name="connsiteY46" fmla="*/ 5724034 h 6199726"/>
                <a:gd name="connsiteX47" fmla="*/ 3609909 w 5421466"/>
                <a:gd name="connsiteY47" fmla="*/ 5516644 h 6199726"/>
                <a:gd name="connsiteX48" fmla="*/ 3727543 w 5421466"/>
                <a:gd name="connsiteY48" fmla="*/ 5581363 h 6199726"/>
                <a:gd name="connsiteX49" fmla="*/ 3506134 w 5421466"/>
                <a:gd name="connsiteY49" fmla="*/ 6199726 h 6199726"/>
                <a:gd name="connsiteX0" fmla="*/ 4469964 w 5421466"/>
                <a:gd name="connsiteY0" fmla="*/ 6067991 h 6199726"/>
                <a:gd name="connsiteX1" fmla="*/ 4204745 w 5421466"/>
                <a:gd name="connsiteY1" fmla="*/ 5516795 h 6199726"/>
                <a:gd name="connsiteX2" fmla="*/ 4281733 w 5421466"/>
                <a:gd name="connsiteY2" fmla="*/ 5237444 h 6199726"/>
                <a:gd name="connsiteX3" fmla="*/ 4631881 w 5421466"/>
                <a:gd name="connsiteY3" fmla="*/ 4847191 h 6199726"/>
                <a:gd name="connsiteX4" fmla="*/ 5058626 w 5421466"/>
                <a:gd name="connsiteY4" fmla="*/ 3800966 h 6199726"/>
                <a:gd name="connsiteX5" fmla="*/ 5416844 w 5421466"/>
                <a:gd name="connsiteY5" fmla="*/ 2735737 h 6199726"/>
                <a:gd name="connsiteX6" fmla="*/ 5209455 w 5421466"/>
                <a:gd name="connsiteY6" fmla="*/ 2801725 h 6199726"/>
                <a:gd name="connsiteX7" fmla="*/ 4493017 w 5421466"/>
                <a:gd name="connsiteY7" fmla="*/ 3169370 h 6199726"/>
                <a:gd name="connsiteX8" fmla="*/ 3722857 w 5421466"/>
                <a:gd name="connsiteY8" fmla="*/ 4079130 h 6199726"/>
                <a:gd name="connsiteX9" fmla="*/ 3757727 w 5421466"/>
                <a:gd name="connsiteY9" fmla="*/ 3546442 h 6199726"/>
                <a:gd name="connsiteX10" fmla="*/ 4087665 w 5421466"/>
                <a:gd name="connsiteY10" fmla="*/ 2009873 h 6199726"/>
                <a:gd name="connsiteX11" fmla="*/ 4285628 w 5421466"/>
                <a:gd name="connsiteY11" fmla="*/ 1302863 h 6199726"/>
                <a:gd name="connsiteX12" fmla="*/ 4313908 w 5421466"/>
                <a:gd name="connsiteY12" fmla="*/ 963498 h 6199726"/>
                <a:gd name="connsiteX13" fmla="*/ 4049958 w 5421466"/>
                <a:gd name="connsiteY13" fmla="*/ 1199168 h 6199726"/>
                <a:gd name="connsiteX14" fmla="*/ 3569191 w 5421466"/>
                <a:gd name="connsiteY14" fmla="*/ 1840191 h 6199726"/>
                <a:gd name="connsiteX15" fmla="*/ 3408935 w 5421466"/>
                <a:gd name="connsiteY15" fmla="*/ 2349238 h 6199726"/>
                <a:gd name="connsiteX16" fmla="*/ 3324094 w 5421466"/>
                <a:gd name="connsiteY16" fmla="*/ 3518162 h 6199726"/>
                <a:gd name="connsiteX17" fmla="*/ 3267533 w 5421466"/>
                <a:gd name="connsiteY17" fmla="*/ 4093197 h 6199726"/>
                <a:gd name="connsiteX18" fmla="*/ 3224446 w 5421466"/>
                <a:gd name="connsiteY18" fmla="*/ 3852295 h 6199726"/>
                <a:gd name="connsiteX19" fmla="*/ 3069570 w 5421466"/>
                <a:gd name="connsiteY19" fmla="*/ 3188224 h 6199726"/>
                <a:gd name="connsiteX20" fmla="*/ 2428547 w 5421466"/>
                <a:gd name="connsiteY20" fmla="*/ 1604521 h 6199726"/>
                <a:gd name="connsiteX21" fmla="*/ 2042048 w 5421466"/>
                <a:gd name="connsiteY21" fmla="*/ 680694 h 6199726"/>
                <a:gd name="connsiteX22" fmla="*/ 1976061 w 5421466"/>
                <a:gd name="connsiteY22" fmla="*/ 237634 h 6199726"/>
                <a:gd name="connsiteX23" fmla="*/ 1853512 w 5421466"/>
                <a:gd name="connsiteY23" fmla="*/ 1964 h 6199726"/>
                <a:gd name="connsiteX24" fmla="*/ 1674403 w 5421466"/>
                <a:gd name="connsiteY24" fmla="*/ 360183 h 6199726"/>
                <a:gd name="connsiteX25" fmla="*/ 1504721 w 5421466"/>
                <a:gd name="connsiteY25" fmla="*/ 1415985 h 6199726"/>
                <a:gd name="connsiteX26" fmla="*/ 1919500 w 5421466"/>
                <a:gd name="connsiteY26" fmla="*/ 2745164 h 6199726"/>
                <a:gd name="connsiteX27" fmla="*/ 2525505 w 5421466"/>
                <a:gd name="connsiteY27" fmla="*/ 3885807 h 6199726"/>
                <a:gd name="connsiteX28" fmla="*/ 2343706 w 5421466"/>
                <a:gd name="connsiteY28" fmla="*/ 3734978 h 6199726"/>
                <a:gd name="connsiteX29" fmla="*/ 1259624 w 5421466"/>
                <a:gd name="connsiteY29" fmla="*/ 2566055 h 6199726"/>
                <a:gd name="connsiteX30" fmla="*/ 760003 w 5421466"/>
                <a:gd name="connsiteY30" fmla="*/ 2019300 h 6199726"/>
                <a:gd name="connsiteX31" fmla="*/ 213248 w 5421466"/>
                <a:gd name="connsiteY31" fmla="*/ 1510253 h 6199726"/>
                <a:gd name="connsiteX32" fmla="*/ 213248 w 5421466"/>
                <a:gd name="connsiteY32" fmla="*/ 1642228 h 6199726"/>
                <a:gd name="connsiteX33" fmla="*/ 694015 w 5421466"/>
                <a:gd name="connsiteY33" fmla="*/ 2980834 h 6199726"/>
                <a:gd name="connsiteX34" fmla="*/ 1287904 w 5421466"/>
                <a:gd name="connsiteY34" fmla="*/ 4102624 h 6199726"/>
                <a:gd name="connsiteX35" fmla="*/ 2042048 w 5421466"/>
                <a:gd name="connsiteY35" fmla="*/ 4715366 h 6199726"/>
                <a:gd name="connsiteX36" fmla="*/ 2771689 w 5421466"/>
                <a:gd name="connsiteY36" fmla="*/ 5012089 h 6199726"/>
                <a:gd name="connsiteX37" fmla="*/ 2315426 w 5421466"/>
                <a:gd name="connsiteY37" fmla="*/ 5092438 h 6199726"/>
                <a:gd name="connsiteX38" fmla="*/ 1495294 w 5421466"/>
                <a:gd name="connsiteY38" fmla="*/ 4922756 h 6199726"/>
                <a:gd name="connsiteX39" fmla="*/ 760003 w 5421466"/>
                <a:gd name="connsiteY39" fmla="*/ 4187465 h 6199726"/>
                <a:gd name="connsiteX40" fmla="*/ 260382 w 5421466"/>
                <a:gd name="connsiteY40" fmla="*/ 3291919 h 6199726"/>
                <a:gd name="connsiteX41" fmla="*/ 5859 w 5421466"/>
                <a:gd name="connsiteY41" fmla="*/ 2924273 h 6199726"/>
                <a:gd name="connsiteX42" fmla="*/ 109554 w 5421466"/>
                <a:gd name="connsiteY42" fmla="*/ 3518162 h 6199726"/>
                <a:gd name="connsiteX43" fmla="*/ 420638 w 5421466"/>
                <a:gd name="connsiteY43" fmla="*/ 4922756 h 6199726"/>
                <a:gd name="connsiteX44" fmla="*/ 910832 w 5421466"/>
                <a:gd name="connsiteY44" fmla="*/ 5544925 h 6199726"/>
                <a:gd name="connsiteX45" fmla="*/ 1523574 w 5421466"/>
                <a:gd name="connsiteY45" fmla="*/ 5761741 h 6199726"/>
                <a:gd name="connsiteX46" fmla="*/ 2336968 w 5421466"/>
                <a:gd name="connsiteY46" fmla="*/ 5729895 h 6199726"/>
                <a:gd name="connsiteX47" fmla="*/ 3609909 w 5421466"/>
                <a:gd name="connsiteY47" fmla="*/ 5516644 h 6199726"/>
                <a:gd name="connsiteX48" fmla="*/ 3727543 w 5421466"/>
                <a:gd name="connsiteY48" fmla="*/ 5581363 h 6199726"/>
                <a:gd name="connsiteX49" fmla="*/ 3506134 w 5421466"/>
                <a:gd name="connsiteY49" fmla="*/ 6199726 h 6199726"/>
                <a:gd name="connsiteX0" fmla="*/ 4469964 w 5421466"/>
                <a:gd name="connsiteY0" fmla="*/ 6067991 h 6199726"/>
                <a:gd name="connsiteX1" fmla="*/ 4204745 w 5421466"/>
                <a:gd name="connsiteY1" fmla="*/ 5516795 h 6199726"/>
                <a:gd name="connsiteX2" fmla="*/ 4281733 w 5421466"/>
                <a:gd name="connsiteY2" fmla="*/ 5237444 h 6199726"/>
                <a:gd name="connsiteX3" fmla="*/ 4631881 w 5421466"/>
                <a:gd name="connsiteY3" fmla="*/ 4847191 h 6199726"/>
                <a:gd name="connsiteX4" fmla="*/ 5058626 w 5421466"/>
                <a:gd name="connsiteY4" fmla="*/ 3800966 h 6199726"/>
                <a:gd name="connsiteX5" fmla="*/ 5416844 w 5421466"/>
                <a:gd name="connsiteY5" fmla="*/ 2735737 h 6199726"/>
                <a:gd name="connsiteX6" fmla="*/ 5209455 w 5421466"/>
                <a:gd name="connsiteY6" fmla="*/ 2801725 h 6199726"/>
                <a:gd name="connsiteX7" fmla="*/ 4493017 w 5421466"/>
                <a:gd name="connsiteY7" fmla="*/ 3169370 h 6199726"/>
                <a:gd name="connsiteX8" fmla="*/ 3722857 w 5421466"/>
                <a:gd name="connsiteY8" fmla="*/ 4079130 h 6199726"/>
                <a:gd name="connsiteX9" fmla="*/ 3757727 w 5421466"/>
                <a:gd name="connsiteY9" fmla="*/ 3546442 h 6199726"/>
                <a:gd name="connsiteX10" fmla="*/ 4087665 w 5421466"/>
                <a:gd name="connsiteY10" fmla="*/ 2009873 h 6199726"/>
                <a:gd name="connsiteX11" fmla="*/ 4285628 w 5421466"/>
                <a:gd name="connsiteY11" fmla="*/ 1302863 h 6199726"/>
                <a:gd name="connsiteX12" fmla="*/ 4313908 w 5421466"/>
                <a:gd name="connsiteY12" fmla="*/ 963498 h 6199726"/>
                <a:gd name="connsiteX13" fmla="*/ 4049958 w 5421466"/>
                <a:gd name="connsiteY13" fmla="*/ 1199168 h 6199726"/>
                <a:gd name="connsiteX14" fmla="*/ 3569191 w 5421466"/>
                <a:gd name="connsiteY14" fmla="*/ 1840191 h 6199726"/>
                <a:gd name="connsiteX15" fmla="*/ 3408935 w 5421466"/>
                <a:gd name="connsiteY15" fmla="*/ 2349238 h 6199726"/>
                <a:gd name="connsiteX16" fmla="*/ 3324094 w 5421466"/>
                <a:gd name="connsiteY16" fmla="*/ 3518162 h 6199726"/>
                <a:gd name="connsiteX17" fmla="*/ 3267533 w 5421466"/>
                <a:gd name="connsiteY17" fmla="*/ 4093197 h 6199726"/>
                <a:gd name="connsiteX18" fmla="*/ 3224446 w 5421466"/>
                <a:gd name="connsiteY18" fmla="*/ 3852295 h 6199726"/>
                <a:gd name="connsiteX19" fmla="*/ 3069570 w 5421466"/>
                <a:gd name="connsiteY19" fmla="*/ 3188224 h 6199726"/>
                <a:gd name="connsiteX20" fmla="*/ 2428547 w 5421466"/>
                <a:gd name="connsiteY20" fmla="*/ 1604521 h 6199726"/>
                <a:gd name="connsiteX21" fmla="*/ 2042048 w 5421466"/>
                <a:gd name="connsiteY21" fmla="*/ 680694 h 6199726"/>
                <a:gd name="connsiteX22" fmla="*/ 1976061 w 5421466"/>
                <a:gd name="connsiteY22" fmla="*/ 237634 h 6199726"/>
                <a:gd name="connsiteX23" fmla="*/ 1853512 w 5421466"/>
                <a:gd name="connsiteY23" fmla="*/ 1964 h 6199726"/>
                <a:gd name="connsiteX24" fmla="*/ 1674403 w 5421466"/>
                <a:gd name="connsiteY24" fmla="*/ 360183 h 6199726"/>
                <a:gd name="connsiteX25" fmla="*/ 1504721 w 5421466"/>
                <a:gd name="connsiteY25" fmla="*/ 1415985 h 6199726"/>
                <a:gd name="connsiteX26" fmla="*/ 1919500 w 5421466"/>
                <a:gd name="connsiteY26" fmla="*/ 2745164 h 6199726"/>
                <a:gd name="connsiteX27" fmla="*/ 2525505 w 5421466"/>
                <a:gd name="connsiteY27" fmla="*/ 3885807 h 6199726"/>
                <a:gd name="connsiteX28" fmla="*/ 2343706 w 5421466"/>
                <a:gd name="connsiteY28" fmla="*/ 3734978 h 6199726"/>
                <a:gd name="connsiteX29" fmla="*/ 1259624 w 5421466"/>
                <a:gd name="connsiteY29" fmla="*/ 2566055 h 6199726"/>
                <a:gd name="connsiteX30" fmla="*/ 760003 w 5421466"/>
                <a:gd name="connsiteY30" fmla="*/ 2019300 h 6199726"/>
                <a:gd name="connsiteX31" fmla="*/ 213248 w 5421466"/>
                <a:gd name="connsiteY31" fmla="*/ 1510253 h 6199726"/>
                <a:gd name="connsiteX32" fmla="*/ 213248 w 5421466"/>
                <a:gd name="connsiteY32" fmla="*/ 1642228 h 6199726"/>
                <a:gd name="connsiteX33" fmla="*/ 694015 w 5421466"/>
                <a:gd name="connsiteY33" fmla="*/ 2980834 h 6199726"/>
                <a:gd name="connsiteX34" fmla="*/ 1287904 w 5421466"/>
                <a:gd name="connsiteY34" fmla="*/ 4102624 h 6199726"/>
                <a:gd name="connsiteX35" fmla="*/ 2042048 w 5421466"/>
                <a:gd name="connsiteY35" fmla="*/ 4715366 h 6199726"/>
                <a:gd name="connsiteX36" fmla="*/ 2771689 w 5421466"/>
                <a:gd name="connsiteY36" fmla="*/ 5012089 h 6199726"/>
                <a:gd name="connsiteX37" fmla="*/ 2315426 w 5421466"/>
                <a:gd name="connsiteY37" fmla="*/ 5092438 h 6199726"/>
                <a:gd name="connsiteX38" fmla="*/ 1495294 w 5421466"/>
                <a:gd name="connsiteY38" fmla="*/ 4922756 h 6199726"/>
                <a:gd name="connsiteX39" fmla="*/ 760003 w 5421466"/>
                <a:gd name="connsiteY39" fmla="*/ 4187465 h 6199726"/>
                <a:gd name="connsiteX40" fmla="*/ 260382 w 5421466"/>
                <a:gd name="connsiteY40" fmla="*/ 3291919 h 6199726"/>
                <a:gd name="connsiteX41" fmla="*/ 5859 w 5421466"/>
                <a:gd name="connsiteY41" fmla="*/ 2924273 h 6199726"/>
                <a:gd name="connsiteX42" fmla="*/ 109554 w 5421466"/>
                <a:gd name="connsiteY42" fmla="*/ 3518162 h 6199726"/>
                <a:gd name="connsiteX43" fmla="*/ 420638 w 5421466"/>
                <a:gd name="connsiteY43" fmla="*/ 4922756 h 6199726"/>
                <a:gd name="connsiteX44" fmla="*/ 910832 w 5421466"/>
                <a:gd name="connsiteY44" fmla="*/ 5544925 h 6199726"/>
                <a:gd name="connsiteX45" fmla="*/ 1523574 w 5421466"/>
                <a:gd name="connsiteY45" fmla="*/ 5761741 h 6199726"/>
                <a:gd name="connsiteX46" fmla="*/ 2336968 w 5421466"/>
                <a:gd name="connsiteY46" fmla="*/ 5729895 h 6199726"/>
                <a:gd name="connsiteX47" fmla="*/ 3483886 w 5421466"/>
                <a:gd name="connsiteY47" fmla="*/ 5540090 h 6199726"/>
                <a:gd name="connsiteX48" fmla="*/ 3727543 w 5421466"/>
                <a:gd name="connsiteY48" fmla="*/ 5581363 h 6199726"/>
                <a:gd name="connsiteX49" fmla="*/ 3506134 w 5421466"/>
                <a:gd name="connsiteY49" fmla="*/ 6199726 h 6199726"/>
                <a:gd name="connsiteX0" fmla="*/ 4469964 w 5421466"/>
                <a:gd name="connsiteY0" fmla="*/ 6067991 h 6199726"/>
                <a:gd name="connsiteX1" fmla="*/ 4204745 w 5421466"/>
                <a:gd name="connsiteY1" fmla="*/ 5516795 h 6199726"/>
                <a:gd name="connsiteX2" fmla="*/ 4281733 w 5421466"/>
                <a:gd name="connsiteY2" fmla="*/ 5237444 h 6199726"/>
                <a:gd name="connsiteX3" fmla="*/ 4631881 w 5421466"/>
                <a:gd name="connsiteY3" fmla="*/ 4847191 h 6199726"/>
                <a:gd name="connsiteX4" fmla="*/ 5058626 w 5421466"/>
                <a:gd name="connsiteY4" fmla="*/ 3800966 h 6199726"/>
                <a:gd name="connsiteX5" fmla="*/ 5416844 w 5421466"/>
                <a:gd name="connsiteY5" fmla="*/ 2735737 h 6199726"/>
                <a:gd name="connsiteX6" fmla="*/ 5209455 w 5421466"/>
                <a:gd name="connsiteY6" fmla="*/ 2801725 h 6199726"/>
                <a:gd name="connsiteX7" fmla="*/ 4493017 w 5421466"/>
                <a:gd name="connsiteY7" fmla="*/ 3169370 h 6199726"/>
                <a:gd name="connsiteX8" fmla="*/ 3722857 w 5421466"/>
                <a:gd name="connsiteY8" fmla="*/ 4079130 h 6199726"/>
                <a:gd name="connsiteX9" fmla="*/ 3757727 w 5421466"/>
                <a:gd name="connsiteY9" fmla="*/ 3546442 h 6199726"/>
                <a:gd name="connsiteX10" fmla="*/ 4087665 w 5421466"/>
                <a:gd name="connsiteY10" fmla="*/ 2009873 h 6199726"/>
                <a:gd name="connsiteX11" fmla="*/ 4285628 w 5421466"/>
                <a:gd name="connsiteY11" fmla="*/ 1302863 h 6199726"/>
                <a:gd name="connsiteX12" fmla="*/ 4313908 w 5421466"/>
                <a:gd name="connsiteY12" fmla="*/ 963498 h 6199726"/>
                <a:gd name="connsiteX13" fmla="*/ 4049958 w 5421466"/>
                <a:gd name="connsiteY13" fmla="*/ 1199168 h 6199726"/>
                <a:gd name="connsiteX14" fmla="*/ 3569191 w 5421466"/>
                <a:gd name="connsiteY14" fmla="*/ 1840191 h 6199726"/>
                <a:gd name="connsiteX15" fmla="*/ 3408935 w 5421466"/>
                <a:gd name="connsiteY15" fmla="*/ 2349238 h 6199726"/>
                <a:gd name="connsiteX16" fmla="*/ 3324094 w 5421466"/>
                <a:gd name="connsiteY16" fmla="*/ 3518162 h 6199726"/>
                <a:gd name="connsiteX17" fmla="*/ 3267533 w 5421466"/>
                <a:gd name="connsiteY17" fmla="*/ 4093197 h 6199726"/>
                <a:gd name="connsiteX18" fmla="*/ 3224446 w 5421466"/>
                <a:gd name="connsiteY18" fmla="*/ 3852295 h 6199726"/>
                <a:gd name="connsiteX19" fmla="*/ 3069570 w 5421466"/>
                <a:gd name="connsiteY19" fmla="*/ 3188224 h 6199726"/>
                <a:gd name="connsiteX20" fmla="*/ 2428547 w 5421466"/>
                <a:gd name="connsiteY20" fmla="*/ 1604521 h 6199726"/>
                <a:gd name="connsiteX21" fmla="*/ 2042048 w 5421466"/>
                <a:gd name="connsiteY21" fmla="*/ 680694 h 6199726"/>
                <a:gd name="connsiteX22" fmla="*/ 1976061 w 5421466"/>
                <a:gd name="connsiteY22" fmla="*/ 237634 h 6199726"/>
                <a:gd name="connsiteX23" fmla="*/ 1853512 w 5421466"/>
                <a:gd name="connsiteY23" fmla="*/ 1964 h 6199726"/>
                <a:gd name="connsiteX24" fmla="*/ 1674403 w 5421466"/>
                <a:gd name="connsiteY24" fmla="*/ 360183 h 6199726"/>
                <a:gd name="connsiteX25" fmla="*/ 1504721 w 5421466"/>
                <a:gd name="connsiteY25" fmla="*/ 1415985 h 6199726"/>
                <a:gd name="connsiteX26" fmla="*/ 1919500 w 5421466"/>
                <a:gd name="connsiteY26" fmla="*/ 2745164 h 6199726"/>
                <a:gd name="connsiteX27" fmla="*/ 2525505 w 5421466"/>
                <a:gd name="connsiteY27" fmla="*/ 3885807 h 6199726"/>
                <a:gd name="connsiteX28" fmla="*/ 2343706 w 5421466"/>
                <a:gd name="connsiteY28" fmla="*/ 3734978 h 6199726"/>
                <a:gd name="connsiteX29" fmla="*/ 1259624 w 5421466"/>
                <a:gd name="connsiteY29" fmla="*/ 2566055 h 6199726"/>
                <a:gd name="connsiteX30" fmla="*/ 760003 w 5421466"/>
                <a:gd name="connsiteY30" fmla="*/ 2019300 h 6199726"/>
                <a:gd name="connsiteX31" fmla="*/ 213248 w 5421466"/>
                <a:gd name="connsiteY31" fmla="*/ 1510253 h 6199726"/>
                <a:gd name="connsiteX32" fmla="*/ 213248 w 5421466"/>
                <a:gd name="connsiteY32" fmla="*/ 1642228 h 6199726"/>
                <a:gd name="connsiteX33" fmla="*/ 694015 w 5421466"/>
                <a:gd name="connsiteY33" fmla="*/ 2980834 h 6199726"/>
                <a:gd name="connsiteX34" fmla="*/ 1287904 w 5421466"/>
                <a:gd name="connsiteY34" fmla="*/ 4102624 h 6199726"/>
                <a:gd name="connsiteX35" fmla="*/ 2042048 w 5421466"/>
                <a:gd name="connsiteY35" fmla="*/ 4715366 h 6199726"/>
                <a:gd name="connsiteX36" fmla="*/ 2771689 w 5421466"/>
                <a:gd name="connsiteY36" fmla="*/ 5012089 h 6199726"/>
                <a:gd name="connsiteX37" fmla="*/ 2315426 w 5421466"/>
                <a:gd name="connsiteY37" fmla="*/ 5092438 h 6199726"/>
                <a:gd name="connsiteX38" fmla="*/ 1495294 w 5421466"/>
                <a:gd name="connsiteY38" fmla="*/ 4922756 h 6199726"/>
                <a:gd name="connsiteX39" fmla="*/ 760003 w 5421466"/>
                <a:gd name="connsiteY39" fmla="*/ 4187465 h 6199726"/>
                <a:gd name="connsiteX40" fmla="*/ 260382 w 5421466"/>
                <a:gd name="connsiteY40" fmla="*/ 3291919 h 6199726"/>
                <a:gd name="connsiteX41" fmla="*/ 5859 w 5421466"/>
                <a:gd name="connsiteY41" fmla="*/ 2924273 h 6199726"/>
                <a:gd name="connsiteX42" fmla="*/ 109554 w 5421466"/>
                <a:gd name="connsiteY42" fmla="*/ 3518162 h 6199726"/>
                <a:gd name="connsiteX43" fmla="*/ 420638 w 5421466"/>
                <a:gd name="connsiteY43" fmla="*/ 4922756 h 6199726"/>
                <a:gd name="connsiteX44" fmla="*/ 910832 w 5421466"/>
                <a:gd name="connsiteY44" fmla="*/ 5544925 h 6199726"/>
                <a:gd name="connsiteX45" fmla="*/ 1523574 w 5421466"/>
                <a:gd name="connsiteY45" fmla="*/ 5761741 h 6199726"/>
                <a:gd name="connsiteX46" fmla="*/ 2336968 w 5421466"/>
                <a:gd name="connsiteY46" fmla="*/ 5729895 h 6199726"/>
                <a:gd name="connsiteX47" fmla="*/ 3483886 w 5421466"/>
                <a:gd name="connsiteY47" fmla="*/ 5540090 h 6199726"/>
                <a:gd name="connsiteX48" fmla="*/ 3727543 w 5421466"/>
                <a:gd name="connsiteY48" fmla="*/ 5581363 h 6199726"/>
                <a:gd name="connsiteX49" fmla="*/ 3506134 w 5421466"/>
                <a:gd name="connsiteY49" fmla="*/ 6199726 h 6199726"/>
                <a:gd name="connsiteX0" fmla="*/ 4469964 w 5421466"/>
                <a:gd name="connsiteY0" fmla="*/ 6067991 h 6199726"/>
                <a:gd name="connsiteX1" fmla="*/ 4204745 w 5421466"/>
                <a:gd name="connsiteY1" fmla="*/ 5516795 h 6199726"/>
                <a:gd name="connsiteX2" fmla="*/ 4281733 w 5421466"/>
                <a:gd name="connsiteY2" fmla="*/ 5237444 h 6199726"/>
                <a:gd name="connsiteX3" fmla="*/ 4631881 w 5421466"/>
                <a:gd name="connsiteY3" fmla="*/ 4847191 h 6199726"/>
                <a:gd name="connsiteX4" fmla="*/ 5058626 w 5421466"/>
                <a:gd name="connsiteY4" fmla="*/ 3800966 h 6199726"/>
                <a:gd name="connsiteX5" fmla="*/ 5416844 w 5421466"/>
                <a:gd name="connsiteY5" fmla="*/ 2735737 h 6199726"/>
                <a:gd name="connsiteX6" fmla="*/ 5209455 w 5421466"/>
                <a:gd name="connsiteY6" fmla="*/ 2801725 h 6199726"/>
                <a:gd name="connsiteX7" fmla="*/ 4493017 w 5421466"/>
                <a:gd name="connsiteY7" fmla="*/ 3169370 h 6199726"/>
                <a:gd name="connsiteX8" fmla="*/ 3722857 w 5421466"/>
                <a:gd name="connsiteY8" fmla="*/ 4079130 h 6199726"/>
                <a:gd name="connsiteX9" fmla="*/ 3757727 w 5421466"/>
                <a:gd name="connsiteY9" fmla="*/ 3546442 h 6199726"/>
                <a:gd name="connsiteX10" fmla="*/ 4087665 w 5421466"/>
                <a:gd name="connsiteY10" fmla="*/ 2009873 h 6199726"/>
                <a:gd name="connsiteX11" fmla="*/ 4285628 w 5421466"/>
                <a:gd name="connsiteY11" fmla="*/ 1302863 h 6199726"/>
                <a:gd name="connsiteX12" fmla="*/ 4313908 w 5421466"/>
                <a:gd name="connsiteY12" fmla="*/ 963498 h 6199726"/>
                <a:gd name="connsiteX13" fmla="*/ 4049958 w 5421466"/>
                <a:gd name="connsiteY13" fmla="*/ 1199168 h 6199726"/>
                <a:gd name="connsiteX14" fmla="*/ 3569191 w 5421466"/>
                <a:gd name="connsiteY14" fmla="*/ 1840191 h 6199726"/>
                <a:gd name="connsiteX15" fmla="*/ 3408935 w 5421466"/>
                <a:gd name="connsiteY15" fmla="*/ 2349238 h 6199726"/>
                <a:gd name="connsiteX16" fmla="*/ 3324094 w 5421466"/>
                <a:gd name="connsiteY16" fmla="*/ 3518162 h 6199726"/>
                <a:gd name="connsiteX17" fmla="*/ 3267533 w 5421466"/>
                <a:gd name="connsiteY17" fmla="*/ 4093197 h 6199726"/>
                <a:gd name="connsiteX18" fmla="*/ 3224446 w 5421466"/>
                <a:gd name="connsiteY18" fmla="*/ 3852295 h 6199726"/>
                <a:gd name="connsiteX19" fmla="*/ 3069570 w 5421466"/>
                <a:gd name="connsiteY19" fmla="*/ 3188224 h 6199726"/>
                <a:gd name="connsiteX20" fmla="*/ 2428547 w 5421466"/>
                <a:gd name="connsiteY20" fmla="*/ 1604521 h 6199726"/>
                <a:gd name="connsiteX21" fmla="*/ 2042048 w 5421466"/>
                <a:gd name="connsiteY21" fmla="*/ 680694 h 6199726"/>
                <a:gd name="connsiteX22" fmla="*/ 1976061 w 5421466"/>
                <a:gd name="connsiteY22" fmla="*/ 237634 h 6199726"/>
                <a:gd name="connsiteX23" fmla="*/ 1853512 w 5421466"/>
                <a:gd name="connsiteY23" fmla="*/ 1964 h 6199726"/>
                <a:gd name="connsiteX24" fmla="*/ 1674403 w 5421466"/>
                <a:gd name="connsiteY24" fmla="*/ 360183 h 6199726"/>
                <a:gd name="connsiteX25" fmla="*/ 1504721 w 5421466"/>
                <a:gd name="connsiteY25" fmla="*/ 1415985 h 6199726"/>
                <a:gd name="connsiteX26" fmla="*/ 1919500 w 5421466"/>
                <a:gd name="connsiteY26" fmla="*/ 2745164 h 6199726"/>
                <a:gd name="connsiteX27" fmla="*/ 2525505 w 5421466"/>
                <a:gd name="connsiteY27" fmla="*/ 3885807 h 6199726"/>
                <a:gd name="connsiteX28" fmla="*/ 2343706 w 5421466"/>
                <a:gd name="connsiteY28" fmla="*/ 3734978 h 6199726"/>
                <a:gd name="connsiteX29" fmla="*/ 1259624 w 5421466"/>
                <a:gd name="connsiteY29" fmla="*/ 2566055 h 6199726"/>
                <a:gd name="connsiteX30" fmla="*/ 760003 w 5421466"/>
                <a:gd name="connsiteY30" fmla="*/ 2019300 h 6199726"/>
                <a:gd name="connsiteX31" fmla="*/ 213248 w 5421466"/>
                <a:gd name="connsiteY31" fmla="*/ 1510253 h 6199726"/>
                <a:gd name="connsiteX32" fmla="*/ 213248 w 5421466"/>
                <a:gd name="connsiteY32" fmla="*/ 1642228 h 6199726"/>
                <a:gd name="connsiteX33" fmla="*/ 694015 w 5421466"/>
                <a:gd name="connsiteY33" fmla="*/ 2980834 h 6199726"/>
                <a:gd name="connsiteX34" fmla="*/ 1287904 w 5421466"/>
                <a:gd name="connsiteY34" fmla="*/ 4102624 h 6199726"/>
                <a:gd name="connsiteX35" fmla="*/ 2042048 w 5421466"/>
                <a:gd name="connsiteY35" fmla="*/ 4715366 h 6199726"/>
                <a:gd name="connsiteX36" fmla="*/ 2771689 w 5421466"/>
                <a:gd name="connsiteY36" fmla="*/ 5012089 h 6199726"/>
                <a:gd name="connsiteX37" fmla="*/ 2315426 w 5421466"/>
                <a:gd name="connsiteY37" fmla="*/ 5092438 h 6199726"/>
                <a:gd name="connsiteX38" fmla="*/ 1495294 w 5421466"/>
                <a:gd name="connsiteY38" fmla="*/ 4922756 h 6199726"/>
                <a:gd name="connsiteX39" fmla="*/ 760003 w 5421466"/>
                <a:gd name="connsiteY39" fmla="*/ 4187465 h 6199726"/>
                <a:gd name="connsiteX40" fmla="*/ 260382 w 5421466"/>
                <a:gd name="connsiteY40" fmla="*/ 3291919 h 6199726"/>
                <a:gd name="connsiteX41" fmla="*/ 5859 w 5421466"/>
                <a:gd name="connsiteY41" fmla="*/ 2924273 h 6199726"/>
                <a:gd name="connsiteX42" fmla="*/ 109554 w 5421466"/>
                <a:gd name="connsiteY42" fmla="*/ 3518162 h 6199726"/>
                <a:gd name="connsiteX43" fmla="*/ 420638 w 5421466"/>
                <a:gd name="connsiteY43" fmla="*/ 4922756 h 6199726"/>
                <a:gd name="connsiteX44" fmla="*/ 910832 w 5421466"/>
                <a:gd name="connsiteY44" fmla="*/ 5544925 h 6199726"/>
                <a:gd name="connsiteX45" fmla="*/ 1523574 w 5421466"/>
                <a:gd name="connsiteY45" fmla="*/ 5761741 h 6199726"/>
                <a:gd name="connsiteX46" fmla="*/ 2336968 w 5421466"/>
                <a:gd name="connsiteY46" fmla="*/ 5729895 h 6199726"/>
                <a:gd name="connsiteX47" fmla="*/ 3483886 w 5421466"/>
                <a:gd name="connsiteY47" fmla="*/ 5540090 h 6199726"/>
                <a:gd name="connsiteX48" fmla="*/ 3704096 w 5421466"/>
                <a:gd name="connsiteY48" fmla="*/ 5581363 h 6199726"/>
                <a:gd name="connsiteX49" fmla="*/ 3506134 w 5421466"/>
                <a:gd name="connsiteY49" fmla="*/ 6199726 h 6199726"/>
                <a:gd name="connsiteX0" fmla="*/ 4469964 w 5421362"/>
                <a:gd name="connsiteY0" fmla="*/ 6067991 h 6199726"/>
                <a:gd name="connsiteX1" fmla="*/ 4204745 w 5421362"/>
                <a:gd name="connsiteY1" fmla="*/ 5516795 h 6199726"/>
                <a:gd name="connsiteX2" fmla="*/ 4281733 w 5421362"/>
                <a:gd name="connsiteY2" fmla="*/ 5237444 h 6199726"/>
                <a:gd name="connsiteX3" fmla="*/ 4631881 w 5421362"/>
                <a:gd name="connsiteY3" fmla="*/ 4847191 h 6199726"/>
                <a:gd name="connsiteX4" fmla="*/ 5058626 w 5421362"/>
                <a:gd name="connsiteY4" fmla="*/ 3800966 h 6199726"/>
                <a:gd name="connsiteX5" fmla="*/ 5416844 w 5421362"/>
                <a:gd name="connsiteY5" fmla="*/ 2735737 h 6199726"/>
                <a:gd name="connsiteX6" fmla="*/ 5209455 w 5421362"/>
                <a:gd name="connsiteY6" fmla="*/ 2801725 h 6199726"/>
                <a:gd name="connsiteX7" fmla="*/ 4508837 w 5421362"/>
                <a:gd name="connsiteY7" fmla="*/ 3248470 h 6199726"/>
                <a:gd name="connsiteX8" fmla="*/ 3722857 w 5421362"/>
                <a:gd name="connsiteY8" fmla="*/ 4079130 h 6199726"/>
                <a:gd name="connsiteX9" fmla="*/ 3757727 w 5421362"/>
                <a:gd name="connsiteY9" fmla="*/ 3546442 h 6199726"/>
                <a:gd name="connsiteX10" fmla="*/ 4087665 w 5421362"/>
                <a:gd name="connsiteY10" fmla="*/ 2009873 h 6199726"/>
                <a:gd name="connsiteX11" fmla="*/ 4285628 w 5421362"/>
                <a:gd name="connsiteY11" fmla="*/ 1302863 h 6199726"/>
                <a:gd name="connsiteX12" fmla="*/ 4313908 w 5421362"/>
                <a:gd name="connsiteY12" fmla="*/ 963498 h 6199726"/>
                <a:gd name="connsiteX13" fmla="*/ 4049958 w 5421362"/>
                <a:gd name="connsiteY13" fmla="*/ 1199168 h 6199726"/>
                <a:gd name="connsiteX14" fmla="*/ 3569191 w 5421362"/>
                <a:gd name="connsiteY14" fmla="*/ 1840191 h 6199726"/>
                <a:gd name="connsiteX15" fmla="*/ 3408935 w 5421362"/>
                <a:gd name="connsiteY15" fmla="*/ 2349238 h 6199726"/>
                <a:gd name="connsiteX16" fmla="*/ 3324094 w 5421362"/>
                <a:gd name="connsiteY16" fmla="*/ 3518162 h 6199726"/>
                <a:gd name="connsiteX17" fmla="*/ 3267533 w 5421362"/>
                <a:gd name="connsiteY17" fmla="*/ 4093197 h 6199726"/>
                <a:gd name="connsiteX18" fmla="*/ 3224446 w 5421362"/>
                <a:gd name="connsiteY18" fmla="*/ 3852295 h 6199726"/>
                <a:gd name="connsiteX19" fmla="*/ 3069570 w 5421362"/>
                <a:gd name="connsiteY19" fmla="*/ 3188224 h 6199726"/>
                <a:gd name="connsiteX20" fmla="*/ 2428547 w 5421362"/>
                <a:gd name="connsiteY20" fmla="*/ 1604521 h 6199726"/>
                <a:gd name="connsiteX21" fmla="*/ 2042048 w 5421362"/>
                <a:gd name="connsiteY21" fmla="*/ 680694 h 6199726"/>
                <a:gd name="connsiteX22" fmla="*/ 1976061 w 5421362"/>
                <a:gd name="connsiteY22" fmla="*/ 237634 h 6199726"/>
                <a:gd name="connsiteX23" fmla="*/ 1853512 w 5421362"/>
                <a:gd name="connsiteY23" fmla="*/ 1964 h 6199726"/>
                <a:gd name="connsiteX24" fmla="*/ 1674403 w 5421362"/>
                <a:gd name="connsiteY24" fmla="*/ 360183 h 6199726"/>
                <a:gd name="connsiteX25" fmla="*/ 1504721 w 5421362"/>
                <a:gd name="connsiteY25" fmla="*/ 1415985 h 6199726"/>
                <a:gd name="connsiteX26" fmla="*/ 1919500 w 5421362"/>
                <a:gd name="connsiteY26" fmla="*/ 2745164 h 6199726"/>
                <a:gd name="connsiteX27" fmla="*/ 2525505 w 5421362"/>
                <a:gd name="connsiteY27" fmla="*/ 3885807 h 6199726"/>
                <a:gd name="connsiteX28" fmla="*/ 2343706 w 5421362"/>
                <a:gd name="connsiteY28" fmla="*/ 3734978 h 6199726"/>
                <a:gd name="connsiteX29" fmla="*/ 1259624 w 5421362"/>
                <a:gd name="connsiteY29" fmla="*/ 2566055 h 6199726"/>
                <a:gd name="connsiteX30" fmla="*/ 760003 w 5421362"/>
                <a:gd name="connsiteY30" fmla="*/ 2019300 h 6199726"/>
                <a:gd name="connsiteX31" fmla="*/ 213248 w 5421362"/>
                <a:gd name="connsiteY31" fmla="*/ 1510253 h 6199726"/>
                <a:gd name="connsiteX32" fmla="*/ 213248 w 5421362"/>
                <a:gd name="connsiteY32" fmla="*/ 1642228 h 6199726"/>
                <a:gd name="connsiteX33" fmla="*/ 694015 w 5421362"/>
                <a:gd name="connsiteY33" fmla="*/ 2980834 h 6199726"/>
                <a:gd name="connsiteX34" fmla="*/ 1287904 w 5421362"/>
                <a:gd name="connsiteY34" fmla="*/ 4102624 h 6199726"/>
                <a:gd name="connsiteX35" fmla="*/ 2042048 w 5421362"/>
                <a:gd name="connsiteY35" fmla="*/ 4715366 h 6199726"/>
                <a:gd name="connsiteX36" fmla="*/ 2771689 w 5421362"/>
                <a:gd name="connsiteY36" fmla="*/ 5012089 h 6199726"/>
                <a:gd name="connsiteX37" fmla="*/ 2315426 w 5421362"/>
                <a:gd name="connsiteY37" fmla="*/ 5092438 h 6199726"/>
                <a:gd name="connsiteX38" fmla="*/ 1495294 w 5421362"/>
                <a:gd name="connsiteY38" fmla="*/ 4922756 h 6199726"/>
                <a:gd name="connsiteX39" fmla="*/ 760003 w 5421362"/>
                <a:gd name="connsiteY39" fmla="*/ 4187465 h 6199726"/>
                <a:gd name="connsiteX40" fmla="*/ 260382 w 5421362"/>
                <a:gd name="connsiteY40" fmla="*/ 3291919 h 6199726"/>
                <a:gd name="connsiteX41" fmla="*/ 5859 w 5421362"/>
                <a:gd name="connsiteY41" fmla="*/ 2924273 h 6199726"/>
                <a:gd name="connsiteX42" fmla="*/ 109554 w 5421362"/>
                <a:gd name="connsiteY42" fmla="*/ 3518162 h 6199726"/>
                <a:gd name="connsiteX43" fmla="*/ 420638 w 5421362"/>
                <a:gd name="connsiteY43" fmla="*/ 4922756 h 6199726"/>
                <a:gd name="connsiteX44" fmla="*/ 910832 w 5421362"/>
                <a:gd name="connsiteY44" fmla="*/ 5544925 h 6199726"/>
                <a:gd name="connsiteX45" fmla="*/ 1523574 w 5421362"/>
                <a:gd name="connsiteY45" fmla="*/ 5761741 h 6199726"/>
                <a:gd name="connsiteX46" fmla="*/ 2336968 w 5421362"/>
                <a:gd name="connsiteY46" fmla="*/ 5729895 h 6199726"/>
                <a:gd name="connsiteX47" fmla="*/ 3483886 w 5421362"/>
                <a:gd name="connsiteY47" fmla="*/ 5540090 h 6199726"/>
                <a:gd name="connsiteX48" fmla="*/ 3704096 w 5421362"/>
                <a:gd name="connsiteY48" fmla="*/ 5581363 h 6199726"/>
                <a:gd name="connsiteX49" fmla="*/ 3506134 w 5421362"/>
                <a:gd name="connsiteY49" fmla="*/ 6199726 h 6199726"/>
                <a:gd name="connsiteX0" fmla="*/ 4469964 w 5421094"/>
                <a:gd name="connsiteY0" fmla="*/ 6067991 h 6199726"/>
                <a:gd name="connsiteX1" fmla="*/ 4204745 w 5421094"/>
                <a:gd name="connsiteY1" fmla="*/ 5516795 h 6199726"/>
                <a:gd name="connsiteX2" fmla="*/ 4281733 w 5421094"/>
                <a:gd name="connsiteY2" fmla="*/ 5237444 h 6199726"/>
                <a:gd name="connsiteX3" fmla="*/ 4631881 w 5421094"/>
                <a:gd name="connsiteY3" fmla="*/ 4847191 h 6199726"/>
                <a:gd name="connsiteX4" fmla="*/ 5058626 w 5421094"/>
                <a:gd name="connsiteY4" fmla="*/ 3800966 h 6199726"/>
                <a:gd name="connsiteX5" fmla="*/ 5416844 w 5421094"/>
                <a:gd name="connsiteY5" fmla="*/ 2735737 h 6199726"/>
                <a:gd name="connsiteX6" fmla="*/ 5209455 w 5421094"/>
                <a:gd name="connsiteY6" fmla="*/ 2801725 h 6199726"/>
                <a:gd name="connsiteX7" fmla="*/ 4553133 w 5421094"/>
                <a:gd name="connsiteY7" fmla="*/ 3267454 h 6199726"/>
                <a:gd name="connsiteX8" fmla="*/ 3722857 w 5421094"/>
                <a:gd name="connsiteY8" fmla="*/ 4079130 h 6199726"/>
                <a:gd name="connsiteX9" fmla="*/ 3757727 w 5421094"/>
                <a:gd name="connsiteY9" fmla="*/ 3546442 h 6199726"/>
                <a:gd name="connsiteX10" fmla="*/ 4087665 w 5421094"/>
                <a:gd name="connsiteY10" fmla="*/ 2009873 h 6199726"/>
                <a:gd name="connsiteX11" fmla="*/ 4285628 w 5421094"/>
                <a:gd name="connsiteY11" fmla="*/ 1302863 h 6199726"/>
                <a:gd name="connsiteX12" fmla="*/ 4313908 w 5421094"/>
                <a:gd name="connsiteY12" fmla="*/ 963498 h 6199726"/>
                <a:gd name="connsiteX13" fmla="*/ 4049958 w 5421094"/>
                <a:gd name="connsiteY13" fmla="*/ 1199168 h 6199726"/>
                <a:gd name="connsiteX14" fmla="*/ 3569191 w 5421094"/>
                <a:gd name="connsiteY14" fmla="*/ 1840191 h 6199726"/>
                <a:gd name="connsiteX15" fmla="*/ 3408935 w 5421094"/>
                <a:gd name="connsiteY15" fmla="*/ 2349238 h 6199726"/>
                <a:gd name="connsiteX16" fmla="*/ 3324094 w 5421094"/>
                <a:gd name="connsiteY16" fmla="*/ 3518162 h 6199726"/>
                <a:gd name="connsiteX17" fmla="*/ 3267533 w 5421094"/>
                <a:gd name="connsiteY17" fmla="*/ 4093197 h 6199726"/>
                <a:gd name="connsiteX18" fmla="*/ 3224446 w 5421094"/>
                <a:gd name="connsiteY18" fmla="*/ 3852295 h 6199726"/>
                <a:gd name="connsiteX19" fmla="*/ 3069570 w 5421094"/>
                <a:gd name="connsiteY19" fmla="*/ 3188224 h 6199726"/>
                <a:gd name="connsiteX20" fmla="*/ 2428547 w 5421094"/>
                <a:gd name="connsiteY20" fmla="*/ 1604521 h 6199726"/>
                <a:gd name="connsiteX21" fmla="*/ 2042048 w 5421094"/>
                <a:gd name="connsiteY21" fmla="*/ 680694 h 6199726"/>
                <a:gd name="connsiteX22" fmla="*/ 1976061 w 5421094"/>
                <a:gd name="connsiteY22" fmla="*/ 237634 h 6199726"/>
                <a:gd name="connsiteX23" fmla="*/ 1853512 w 5421094"/>
                <a:gd name="connsiteY23" fmla="*/ 1964 h 6199726"/>
                <a:gd name="connsiteX24" fmla="*/ 1674403 w 5421094"/>
                <a:gd name="connsiteY24" fmla="*/ 360183 h 6199726"/>
                <a:gd name="connsiteX25" fmla="*/ 1504721 w 5421094"/>
                <a:gd name="connsiteY25" fmla="*/ 1415985 h 6199726"/>
                <a:gd name="connsiteX26" fmla="*/ 1919500 w 5421094"/>
                <a:gd name="connsiteY26" fmla="*/ 2745164 h 6199726"/>
                <a:gd name="connsiteX27" fmla="*/ 2525505 w 5421094"/>
                <a:gd name="connsiteY27" fmla="*/ 3885807 h 6199726"/>
                <a:gd name="connsiteX28" fmla="*/ 2343706 w 5421094"/>
                <a:gd name="connsiteY28" fmla="*/ 3734978 h 6199726"/>
                <a:gd name="connsiteX29" fmla="*/ 1259624 w 5421094"/>
                <a:gd name="connsiteY29" fmla="*/ 2566055 h 6199726"/>
                <a:gd name="connsiteX30" fmla="*/ 760003 w 5421094"/>
                <a:gd name="connsiteY30" fmla="*/ 2019300 h 6199726"/>
                <a:gd name="connsiteX31" fmla="*/ 213248 w 5421094"/>
                <a:gd name="connsiteY31" fmla="*/ 1510253 h 6199726"/>
                <a:gd name="connsiteX32" fmla="*/ 213248 w 5421094"/>
                <a:gd name="connsiteY32" fmla="*/ 1642228 h 6199726"/>
                <a:gd name="connsiteX33" fmla="*/ 694015 w 5421094"/>
                <a:gd name="connsiteY33" fmla="*/ 2980834 h 6199726"/>
                <a:gd name="connsiteX34" fmla="*/ 1287904 w 5421094"/>
                <a:gd name="connsiteY34" fmla="*/ 4102624 h 6199726"/>
                <a:gd name="connsiteX35" fmla="*/ 2042048 w 5421094"/>
                <a:gd name="connsiteY35" fmla="*/ 4715366 h 6199726"/>
                <a:gd name="connsiteX36" fmla="*/ 2771689 w 5421094"/>
                <a:gd name="connsiteY36" fmla="*/ 5012089 h 6199726"/>
                <a:gd name="connsiteX37" fmla="*/ 2315426 w 5421094"/>
                <a:gd name="connsiteY37" fmla="*/ 5092438 h 6199726"/>
                <a:gd name="connsiteX38" fmla="*/ 1495294 w 5421094"/>
                <a:gd name="connsiteY38" fmla="*/ 4922756 h 6199726"/>
                <a:gd name="connsiteX39" fmla="*/ 760003 w 5421094"/>
                <a:gd name="connsiteY39" fmla="*/ 4187465 h 6199726"/>
                <a:gd name="connsiteX40" fmla="*/ 260382 w 5421094"/>
                <a:gd name="connsiteY40" fmla="*/ 3291919 h 6199726"/>
                <a:gd name="connsiteX41" fmla="*/ 5859 w 5421094"/>
                <a:gd name="connsiteY41" fmla="*/ 2924273 h 6199726"/>
                <a:gd name="connsiteX42" fmla="*/ 109554 w 5421094"/>
                <a:gd name="connsiteY42" fmla="*/ 3518162 h 6199726"/>
                <a:gd name="connsiteX43" fmla="*/ 420638 w 5421094"/>
                <a:gd name="connsiteY43" fmla="*/ 4922756 h 6199726"/>
                <a:gd name="connsiteX44" fmla="*/ 910832 w 5421094"/>
                <a:gd name="connsiteY44" fmla="*/ 5544925 h 6199726"/>
                <a:gd name="connsiteX45" fmla="*/ 1523574 w 5421094"/>
                <a:gd name="connsiteY45" fmla="*/ 5761741 h 6199726"/>
                <a:gd name="connsiteX46" fmla="*/ 2336968 w 5421094"/>
                <a:gd name="connsiteY46" fmla="*/ 5729895 h 6199726"/>
                <a:gd name="connsiteX47" fmla="*/ 3483886 w 5421094"/>
                <a:gd name="connsiteY47" fmla="*/ 5540090 h 6199726"/>
                <a:gd name="connsiteX48" fmla="*/ 3704096 w 5421094"/>
                <a:gd name="connsiteY48" fmla="*/ 5581363 h 6199726"/>
                <a:gd name="connsiteX49" fmla="*/ 3506134 w 5421094"/>
                <a:gd name="connsiteY49" fmla="*/ 6199726 h 6199726"/>
                <a:gd name="connsiteX0" fmla="*/ 4469964 w 5426208"/>
                <a:gd name="connsiteY0" fmla="*/ 6067991 h 6199726"/>
                <a:gd name="connsiteX1" fmla="*/ 4204745 w 5426208"/>
                <a:gd name="connsiteY1" fmla="*/ 5516795 h 6199726"/>
                <a:gd name="connsiteX2" fmla="*/ 4281733 w 5426208"/>
                <a:gd name="connsiteY2" fmla="*/ 5237444 h 6199726"/>
                <a:gd name="connsiteX3" fmla="*/ 4631881 w 5426208"/>
                <a:gd name="connsiteY3" fmla="*/ 4847191 h 6199726"/>
                <a:gd name="connsiteX4" fmla="*/ 5058626 w 5426208"/>
                <a:gd name="connsiteY4" fmla="*/ 3800966 h 6199726"/>
                <a:gd name="connsiteX5" fmla="*/ 5416844 w 5426208"/>
                <a:gd name="connsiteY5" fmla="*/ 2735737 h 6199726"/>
                <a:gd name="connsiteX6" fmla="*/ 5253752 w 5426208"/>
                <a:gd name="connsiteY6" fmla="*/ 2747937 h 6199726"/>
                <a:gd name="connsiteX7" fmla="*/ 4553133 w 5426208"/>
                <a:gd name="connsiteY7" fmla="*/ 3267454 h 6199726"/>
                <a:gd name="connsiteX8" fmla="*/ 3722857 w 5426208"/>
                <a:gd name="connsiteY8" fmla="*/ 4079130 h 6199726"/>
                <a:gd name="connsiteX9" fmla="*/ 3757727 w 5426208"/>
                <a:gd name="connsiteY9" fmla="*/ 3546442 h 6199726"/>
                <a:gd name="connsiteX10" fmla="*/ 4087665 w 5426208"/>
                <a:gd name="connsiteY10" fmla="*/ 2009873 h 6199726"/>
                <a:gd name="connsiteX11" fmla="*/ 4285628 w 5426208"/>
                <a:gd name="connsiteY11" fmla="*/ 1302863 h 6199726"/>
                <a:gd name="connsiteX12" fmla="*/ 4313908 w 5426208"/>
                <a:gd name="connsiteY12" fmla="*/ 963498 h 6199726"/>
                <a:gd name="connsiteX13" fmla="*/ 4049958 w 5426208"/>
                <a:gd name="connsiteY13" fmla="*/ 1199168 h 6199726"/>
                <a:gd name="connsiteX14" fmla="*/ 3569191 w 5426208"/>
                <a:gd name="connsiteY14" fmla="*/ 1840191 h 6199726"/>
                <a:gd name="connsiteX15" fmla="*/ 3408935 w 5426208"/>
                <a:gd name="connsiteY15" fmla="*/ 2349238 h 6199726"/>
                <a:gd name="connsiteX16" fmla="*/ 3324094 w 5426208"/>
                <a:gd name="connsiteY16" fmla="*/ 3518162 h 6199726"/>
                <a:gd name="connsiteX17" fmla="*/ 3267533 w 5426208"/>
                <a:gd name="connsiteY17" fmla="*/ 4093197 h 6199726"/>
                <a:gd name="connsiteX18" fmla="*/ 3224446 w 5426208"/>
                <a:gd name="connsiteY18" fmla="*/ 3852295 h 6199726"/>
                <a:gd name="connsiteX19" fmla="*/ 3069570 w 5426208"/>
                <a:gd name="connsiteY19" fmla="*/ 3188224 h 6199726"/>
                <a:gd name="connsiteX20" fmla="*/ 2428547 w 5426208"/>
                <a:gd name="connsiteY20" fmla="*/ 1604521 h 6199726"/>
                <a:gd name="connsiteX21" fmla="*/ 2042048 w 5426208"/>
                <a:gd name="connsiteY21" fmla="*/ 680694 h 6199726"/>
                <a:gd name="connsiteX22" fmla="*/ 1976061 w 5426208"/>
                <a:gd name="connsiteY22" fmla="*/ 237634 h 6199726"/>
                <a:gd name="connsiteX23" fmla="*/ 1853512 w 5426208"/>
                <a:gd name="connsiteY23" fmla="*/ 1964 h 6199726"/>
                <a:gd name="connsiteX24" fmla="*/ 1674403 w 5426208"/>
                <a:gd name="connsiteY24" fmla="*/ 360183 h 6199726"/>
                <a:gd name="connsiteX25" fmla="*/ 1504721 w 5426208"/>
                <a:gd name="connsiteY25" fmla="*/ 1415985 h 6199726"/>
                <a:gd name="connsiteX26" fmla="*/ 1919500 w 5426208"/>
                <a:gd name="connsiteY26" fmla="*/ 2745164 h 6199726"/>
                <a:gd name="connsiteX27" fmla="*/ 2525505 w 5426208"/>
                <a:gd name="connsiteY27" fmla="*/ 3885807 h 6199726"/>
                <a:gd name="connsiteX28" fmla="*/ 2343706 w 5426208"/>
                <a:gd name="connsiteY28" fmla="*/ 3734978 h 6199726"/>
                <a:gd name="connsiteX29" fmla="*/ 1259624 w 5426208"/>
                <a:gd name="connsiteY29" fmla="*/ 2566055 h 6199726"/>
                <a:gd name="connsiteX30" fmla="*/ 760003 w 5426208"/>
                <a:gd name="connsiteY30" fmla="*/ 2019300 h 6199726"/>
                <a:gd name="connsiteX31" fmla="*/ 213248 w 5426208"/>
                <a:gd name="connsiteY31" fmla="*/ 1510253 h 6199726"/>
                <a:gd name="connsiteX32" fmla="*/ 213248 w 5426208"/>
                <a:gd name="connsiteY32" fmla="*/ 1642228 h 6199726"/>
                <a:gd name="connsiteX33" fmla="*/ 694015 w 5426208"/>
                <a:gd name="connsiteY33" fmla="*/ 2980834 h 6199726"/>
                <a:gd name="connsiteX34" fmla="*/ 1287904 w 5426208"/>
                <a:gd name="connsiteY34" fmla="*/ 4102624 h 6199726"/>
                <a:gd name="connsiteX35" fmla="*/ 2042048 w 5426208"/>
                <a:gd name="connsiteY35" fmla="*/ 4715366 h 6199726"/>
                <a:gd name="connsiteX36" fmla="*/ 2771689 w 5426208"/>
                <a:gd name="connsiteY36" fmla="*/ 5012089 h 6199726"/>
                <a:gd name="connsiteX37" fmla="*/ 2315426 w 5426208"/>
                <a:gd name="connsiteY37" fmla="*/ 5092438 h 6199726"/>
                <a:gd name="connsiteX38" fmla="*/ 1495294 w 5426208"/>
                <a:gd name="connsiteY38" fmla="*/ 4922756 h 6199726"/>
                <a:gd name="connsiteX39" fmla="*/ 760003 w 5426208"/>
                <a:gd name="connsiteY39" fmla="*/ 4187465 h 6199726"/>
                <a:gd name="connsiteX40" fmla="*/ 260382 w 5426208"/>
                <a:gd name="connsiteY40" fmla="*/ 3291919 h 6199726"/>
                <a:gd name="connsiteX41" fmla="*/ 5859 w 5426208"/>
                <a:gd name="connsiteY41" fmla="*/ 2924273 h 6199726"/>
                <a:gd name="connsiteX42" fmla="*/ 109554 w 5426208"/>
                <a:gd name="connsiteY42" fmla="*/ 3518162 h 6199726"/>
                <a:gd name="connsiteX43" fmla="*/ 420638 w 5426208"/>
                <a:gd name="connsiteY43" fmla="*/ 4922756 h 6199726"/>
                <a:gd name="connsiteX44" fmla="*/ 910832 w 5426208"/>
                <a:gd name="connsiteY44" fmla="*/ 5544925 h 6199726"/>
                <a:gd name="connsiteX45" fmla="*/ 1523574 w 5426208"/>
                <a:gd name="connsiteY45" fmla="*/ 5761741 h 6199726"/>
                <a:gd name="connsiteX46" fmla="*/ 2336968 w 5426208"/>
                <a:gd name="connsiteY46" fmla="*/ 5729895 h 6199726"/>
                <a:gd name="connsiteX47" fmla="*/ 3483886 w 5426208"/>
                <a:gd name="connsiteY47" fmla="*/ 5540090 h 6199726"/>
                <a:gd name="connsiteX48" fmla="*/ 3704096 w 5426208"/>
                <a:gd name="connsiteY48" fmla="*/ 5581363 h 6199726"/>
                <a:gd name="connsiteX49" fmla="*/ 3506134 w 5426208"/>
                <a:gd name="connsiteY49" fmla="*/ 6199726 h 6199726"/>
                <a:gd name="connsiteX0" fmla="*/ 4469964 w 5426208"/>
                <a:gd name="connsiteY0" fmla="*/ 6067991 h 6199726"/>
                <a:gd name="connsiteX1" fmla="*/ 4204745 w 5426208"/>
                <a:gd name="connsiteY1" fmla="*/ 5516795 h 6199726"/>
                <a:gd name="connsiteX2" fmla="*/ 4281733 w 5426208"/>
                <a:gd name="connsiteY2" fmla="*/ 5237444 h 6199726"/>
                <a:gd name="connsiteX3" fmla="*/ 4631881 w 5426208"/>
                <a:gd name="connsiteY3" fmla="*/ 4847191 h 6199726"/>
                <a:gd name="connsiteX4" fmla="*/ 5058626 w 5426208"/>
                <a:gd name="connsiteY4" fmla="*/ 3800966 h 6199726"/>
                <a:gd name="connsiteX5" fmla="*/ 5416844 w 5426208"/>
                <a:gd name="connsiteY5" fmla="*/ 2735737 h 6199726"/>
                <a:gd name="connsiteX6" fmla="*/ 5253752 w 5426208"/>
                <a:gd name="connsiteY6" fmla="*/ 2747937 h 6199726"/>
                <a:gd name="connsiteX7" fmla="*/ 4553133 w 5426208"/>
                <a:gd name="connsiteY7" fmla="*/ 3267454 h 6199726"/>
                <a:gd name="connsiteX8" fmla="*/ 3722857 w 5426208"/>
                <a:gd name="connsiteY8" fmla="*/ 4079130 h 6199726"/>
                <a:gd name="connsiteX9" fmla="*/ 3757727 w 5426208"/>
                <a:gd name="connsiteY9" fmla="*/ 3546442 h 6199726"/>
                <a:gd name="connsiteX10" fmla="*/ 4087665 w 5426208"/>
                <a:gd name="connsiteY10" fmla="*/ 2009873 h 6199726"/>
                <a:gd name="connsiteX11" fmla="*/ 4285628 w 5426208"/>
                <a:gd name="connsiteY11" fmla="*/ 1302863 h 6199726"/>
                <a:gd name="connsiteX12" fmla="*/ 4313908 w 5426208"/>
                <a:gd name="connsiteY12" fmla="*/ 963498 h 6199726"/>
                <a:gd name="connsiteX13" fmla="*/ 4049958 w 5426208"/>
                <a:gd name="connsiteY13" fmla="*/ 1199168 h 6199726"/>
                <a:gd name="connsiteX14" fmla="*/ 3569191 w 5426208"/>
                <a:gd name="connsiteY14" fmla="*/ 1840191 h 6199726"/>
                <a:gd name="connsiteX15" fmla="*/ 3408935 w 5426208"/>
                <a:gd name="connsiteY15" fmla="*/ 2349238 h 6199726"/>
                <a:gd name="connsiteX16" fmla="*/ 3305110 w 5426208"/>
                <a:gd name="connsiteY16" fmla="*/ 3464374 h 6199726"/>
                <a:gd name="connsiteX17" fmla="*/ 3267533 w 5426208"/>
                <a:gd name="connsiteY17" fmla="*/ 4093197 h 6199726"/>
                <a:gd name="connsiteX18" fmla="*/ 3224446 w 5426208"/>
                <a:gd name="connsiteY18" fmla="*/ 3852295 h 6199726"/>
                <a:gd name="connsiteX19" fmla="*/ 3069570 w 5426208"/>
                <a:gd name="connsiteY19" fmla="*/ 3188224 h 6199726"/>
                <a:gd name="connsiteX20" fmla="*/ 2428547 w 5426208"/>
                <a:gd name="connsiteY20" fmla="*/ 1604521 h 6199726"/>
                <a:gd name="connsiteX21" fmla="*/ 2042048 w 5426208"/>
                <a:gd name="connsiteY21" fmla="*/ 680694 h 6199726"/>
                <a:gd name="connsiteX22" fmla="*/ 1976061 w 5426208"/>
                <a:gd name="connsiteY22" fmla="*/ 237634 h 6199726"/>
                <a:gd name="connsiteX23" fmla="*/ 1853512 w 5426208"/>
                <a:gd name="connsiteY23" fmla="*/ 1964 h 6199726"/>
                <a:gd name="connsiteX24" fmla="*/ 1674403 w 5426208"/>
                <a:gd name="connsiteY24" fmla="*/ 360183 h 6199726"/>
                <a:gd name="connsiteX25" fmla="*/ 1504721 w 5426208"/>
                <a:gd name="connsiteY25" fmla="*/ 1415985 h 6199726"/>
                <a:gd name="connsiteX26" fmla="*/ 1919500 w 5426208"/>
                <a:gd name="connsiteY26" fmla="*/ 2745164 h 6199726"/>
                <a:gd name="connsiteX27" fmla="*/ 2525505 w 5426208"/>
                <a:gd name="connsiteY27" fmla="*/ 3885807 h 6199726"/>
                <a:gd name="connsiteX28" fmla="*/ 2343706 w 5426208"/>
                <a:gd name="connsiteY28" fmla="*/ 3734978 h 6199726"/>
                <a:gd name="connsiteX29" fmla="*/ 1259624 w 5426208"/>
                <a:gd name="connsiteY29" fmla="*/ 2566055 h 6199726"/>
                <a:gd name="connsiteX30" fmla="*/ 760003 w 5426208"/>
                <a:gd name="connsiteY30" fmla="*/ 2019300 h 6199726"/>
                <a:gd name="connsiteX31" fmla="*/ 213248 w 5426208"/>
                <a:gd name="connsiteY31" fmla="*/ 1510253 h 6199726"/>
                <a:gd name="connsiteX32" fmla="*/ 213248 w 5426208"/>
                <a:gd name="connsiteY32" fmla="*/ 1642228 h 6199726"/>
                <a:gd name="connsiteX33" fmla="*/ 694015 w 5426208"/>
                <a:gd name="connsiteY33" fmla="*/ 2980834 h 6199726"/>
                <a:gd name="connsiteX34" fmla="*/ 1287904 w 5426208"/>
                <a:gd name="connsiteY34" fmla="*/ 4102624 h 6199726"/>
                <a:gd name="connsiteX35" fmla="*/ 2042048 w 5426208"/>
                <a:gd name="connsiteY35" fmla="*/ 4715366 h 6199726"/>
                <a:gd name="connsiteX36" fmla="*/ 2771689 w 5426208"/>
                <a:gd name="connsiteY36" fmla="*/ 5012089 h 6199726"/>
                <a:gd name="connsiteX37" fmla="*/ 2315426 w 5426208"/>
                <a:gd name="connsiteY37" fmla="*/ 5092438 h 6199726"/>
                <a:gd name="connsiteX38" fmla="*/ 1495294 w 5426208"/>
                <a:gd name="connsiteY38" fmla="*/ 4922756 h 6199726"/>
                <a:gd name="connsiteX39" fmla="*/ 760003 w 5426208"/>
                <a:gd name="connsiteY39" fmla="*/ 4187465 h 6199726"/>
                <a:gd name="connsiteX40" fmla="*/ 260382 w 5426208"/>
                <a:gd name="connsiteY40" fmla="*/ 3291919 h 6199726"/>
                <a:gd name="connsiteX41" fmla="*/ 5859 w 5426208"/>
                <a:gd name="connsiteY41" fmla="*/ 2924273 h 6199726"/>
                <a:gd name="connsiteX42" fmla="*/ 109554 w 5426208"/>
                <a:gd name="connsiteY42" fmla="*/ 3518162 h 6199726"/>
                <a:gd name="connsiteX43" fmla="*/ 420638 w 5426208"/>
                <a:gd name="connsiteY43" fmla="*/ 4922756 h 6199726"/>
                <a:gd name="connsiteX44" fmla="*/ 910832 w 5426208"/>
                <a:gd name="connsiteY44" fmla="*/ 5544925 h 6199726"/>
                <a:gd name="connsiteX45" fmla="*/ 1523574 w 5426208"/>
                <a:gd name="connsiteY45" fmla="*/ 5761741 h 6199726"/>
                <a:gd name="connsiteX46" fmla="*/ 2336968 w 5426208"/>
                <a:gd name="connsiteY46" fmla="*/ 5729895 h 6199726"/>
                <a:gd name="connsiteX47" fmla="*/ 3483886 w 5426208"/>
                <a:gd name="connsiteY47" fmla="*/ 5540090 h 6199726"/>
                <a:gd name="connsiteX48" fmla="*/ 3704096 w 5426208"/>
                <a:gd name="connsiteY48" fmla="*/ 5581363 h 6199726"/>
                <a:gd name="connsiteX49" fmla="*/ 3506134 w 5426208"/>
                <a:gd name="connsiteY49" fmla="*/ 6199726 h 6199726"/>
                <a:gd name="connsiteX0" fmla="*/ 4469964 w 5426208"/>
                <a:gd name="connsiteY0" fmla="*/ 6067991 h 6199726"/>
                <a:gd name="connsiteX1" fmla="*/ 4204745 w 5426208"/>
                <a:gd name="connsiteY1" fmla="*/ 5516795 h 6199726"/>
                <a:gd name="connsiteX2" fmla="*/ 4281733 w 5426208"/>
                <a:gd name="connsiteY2" fmla="*/ 5237444 h 6199726"/>
                <a:gd name="connsiteX3" fmla="*/ 4631881 w 5426208"/>
                <a:gd name="connsiteY3" fmla="*/ 4847191 h 6199726"/>
                <a:gd name="connsiteX4" fmla="*/ 5058626 w 5426208"/>
                <a:gd name="connsiteY4" fmla="*/ 3800966 h 6199726"/>
                <a:gd name="connsiteX5" fmla="*/ 5416844 w 5426208"/>
                <a:gd name="connsiteY5" fmla="*/ 2735737 h 6199726"/>
                <a:gd name="connsiteX6" fmla="*/ 5253752 w 5426208"/>
                <a:gd name="connsiteY6" fmla="*/ 2747937 h 6199726"/>
                <a:gd name="connsiteX7" fmla="*/ 4553133 w 5426208"/>
                <a:gd name="connsiteY7" fmla="*/ 3267454 h 6199726"/>
                <a:gd name="connsiteX8" fmla="*/ 3722857 w 5426208"/>
                <a:gd name="connsiteY8" fmla="*/ 4079130 h 6199726"/>
                <a:gd name="connsiteX9" fmla="*/ 3757727 w 5426208"/>
                <a:gd name="connsiteY9" fmla="*/ 3546442 h 6199726"/>
                <a:gd name="connsiteX10" fmla="*/ 4150946 w 5426208"/>
                <a:gd name="connsiteY10" fmla="*/ 2009873 h 6199726"/>
                <a:gd name="connsiteX11" fmla="*/ 4285628 w 5426208"/>
                <a:gd name="connsiteY11" fmla="*/ 1302863 h 6199726"/>
                <a:gd name="connsiteX12" fmla="*/ 4313908 w 5426208"/>
                <a:gd name="connsiteY12" fmla="*/ 963498 h 6199726"/>
                <a:gd name="connsiteX13" fmla="*/ 4049958 w 5426208"/>
                <a:gd name="connsiteY13" fmla="*/ 1199168 h 6199726"/>
                <a:gd name="connsiteX14" fmla="*/ 3569191 w 5426208"/>
                <a:gd name="connsiteY14" fmla="*/ 1840191 h 6199726"/>
                <a:gd name="connsiteX15" fmla="*/ 3408935 w 5426208"/>
                <a:gd name="connsiteY15" fmla="*/ 2349238 h 6199726"/>
                <a:gd name="connsiteX16" fmla="*/ 3305110 w 5426208"/>
                <a:gd name="connsiteY16" fmla="*/ 3464374 h 6199726"/>
                <a:gd name="connsiteX17" fmla="*/ 3267533 w 5426208"/>
                <a:gd name="connsiteY17" fmla="*/ 4093197 h 6199726"/>
                <a:gd name="connsiteX18" fmla="*/ 3224446 w 5426208"/>
                <a:gd name="connsiteY18" fmla="*/ 3852295 h 6199726"/>
                <a:gd name="connsiteX19" fmla="*/ 3069570 w 5426208"/>
                <a:gd name="connsiteY19" fmla="*/ 3188224 h 6199726"/>
                <a:gd name="connsiteX20" fmla="*/ 2428547 w 5426208"/>
                <a:gd name="connsiteY20" fmla="*/ 1604521 h 6199726"/>
                <a:gd name="connsiteX21" fmla="*/ 2042048 w 5426208"/>
                <a:gd name="connsiteY21" fmla="*/ 680694 h 6199726"/>
                <a:gd name="connsiteX22" fmla="*/ 1976061 w 5426208"/>
                <a:gd name="connsiteY22" fmla="*/ 237634 h 6199726"/>
                <a:gd name="connsiteX23" fmla="*/ 1853512 w 5426208"/>
                <a:gd name="connsiteY23" fmla="*/ 1964 h 6199726"/>
                <a:gd name="connsiteX24" fmla="*/ 1674403 w 5426208"/>
                <a:gd name="connsiteY24" fmla="*/ 360183 h 6199726"/>
                <a:gd name="connsiteX25" fmla="*/ 1504721 w 5426208"/>
                <a:gd name="connsiteY25" fmla="*/ 1415985 h 6199726"/>
                <a:gd name="connsiteX26" fmla="*/ 1919500 w 5426208"/>
                <a:gd name="connsiteY26" fmla="*/ 2745164 h 6199726"/>
                <a:gd name="connsiteX27" fmla="*/ 2525505 w 5426208"/>
                <a:gd name="connsiteY27" fmla="*/ 3885807 h 6199726"/>
                <a:gd name="connsiteX28" fmla="*/ 2343706 w 5426208"/>
                <a:gd name="connsiteY28" fmla="*/ 3734978 h 6199726"/>
                <a:gd name="connsiteX29" fmla="*/ 1259624 w 5426208"/>
                <a:gd name="connsiteY29" fmla="*/ 2566055 h 6199726"/>
                <a:gd name="connsiteX30" fmla="*/ 760003 w 5426208"/>
                <a:gd name="connsiteY30" fmla="*/ 2019300 h 6199726"/>
                <a:gd name="connsiteX31" fmla="*/ 213248 w 5426208"/>
                <a:gd name="connsiteY31" fmla="*/ 1510253 h 6199726"/>
                <a:gd name="connsiteX32" fmla="*/ 213248 w 5426208"/>
                <a:gd name="connsiteY32" fmla="*/ 1642228 h 6199726"/>
                <a:gd name="connsiteX33" fmla="*/ 694015 w 5426208"/>
                <a:gd name="connsiteY33" fmla="*/ 2980834 h 6199726"/>
                <a:gd name="connsiteX34" fmla="*/ 1287904 w 5426208"/>
                <a:gd name="connsiteY34" fmla="*/ 4102624 h 6199726"/>
                <a:gd name="connsiteX35" fmla="*/ 2042048 w 5426208"/>
                <a:gd name="connsiteY35" fmla="*/ 4715366 h 6199726"/>
                <a:gd name="connsiteX36" fmla="*/ 2771689 w 5426208"/>
                <a:gd name="connsiteY36" fmla="*/ 5012089 h 6199726"/>
                <a:gd name="connsiteX37" fmla="*/ 2315426 w 5426208"/>
                <a:gd name="connsiteY37" fmla="*/ 5092438 h 6199726"/>
                <a:gd name="connsiteX38" fmla="*/ 1495294 w 5426208"/>
                <a:gd name="connsiteY38" fmla="*/ 4922756 h 6199726"/>
                <a:gd name="connsiteX39" fmla="*/ 760003 w 5426208"/>
                <a:gd name="connsiteY39" fmla="*/ 4187465 h 6199726"/>
                <a:gd name="connsiteX40" fmla="*/ 260382 w 5426208"/>
                <a:gd name="connsiteY40" fmla="*/ 3291919 h 6199726"/>
                <a:gd name="connsiteX41" fmla="*/ 5859 w 5426208"/>
                <a:gd name="connsiteY41" fmla="*/ 2924273 h 6199726"/>
                <a:gd name="connsiteX42" fmla="*/ 109554 w 5426208"/>
                <a:gd name="connsiteY42" fmla="*/ 3518162 h 6199726"/>
                <a:gd name="connsiteX43" fmla="*/ 420638 w 5426208"/>
                <a:gd name="connsiteY43" fmla="*/ 4922756 h 6199726"/>
                <a:gd name="connsiteX44" fmla="*/ 910832 w 5426208"/>
                <a:gd name="connsiteY44" fmla="*/ 5544925 h 6199726"/>
                <a:gd name="connsiteX45" fmla="*/ 1523574 w 5426208"/>
                <a:gd name="connsiteY45" fmla="*/ 5761741 h 6199726"/>
                <a:gd name="connsiteX46" fmla="*/ 2336968 w 5426208"/>
                <a:gd name="connsiteY46" fmla="*/ 5729895 h 6199726"/>
                <a:gd name="connsiteX47" fmla="*/ 3483886 w 5426208"/>
                <a:gd name="connsiteY47" fmla="*/ 5540090 h 6199726"/>
                <a:gd name="connsiteX48" fmla="*/ 3704096 w 5426208"/>
                <a:gd name="connsiteY48" fmla="*/ 5581363 h 6199726"/>
                <a:gd name="connsiteX49" fmla="*/ 3506134 w 5426208"/>
                <a:gd name="connsiteY49" fmla="*/ 6199726 h 6199726"/>
                <a:gd name="connsiteX0" fmla="*/ 4469964 w 5426208"/>
                <a:gd name="connsiteY0" fmla="*/ 6067991 h 6199726"/>
                <a:gd name="connsiteX1" fmla="*/ 4204745 w 5426208"/>
                <a:gd name="connsiteY1" fmla="*/ 5516795 h 6199726"/>
                <a:gd name="connsiteX2" fmla="*/ 4281733 w 5426208"/>
                <a:gd name="connsiteY2" fmla="*/ 5237444 h 6199726"/>
                <a:gd name="connsiteX3" fmla="*/ 4631881 w 5426208"/>
                <a:gd name="connsiteY3" fmla="*/ 4847191 h 6199726"/>
                <a:gd name="connsiteX4" fmla="*/ 5058626 w 5426208"/>
                <a:gd name="connsiteY4" fmla="*/ 3800966 h 6199726"/>
                <a:gd name="connsiteX5" fmla="*/ 5416844 w 5426208"/>
                <a:gd name="connsiteY5" fmla="*/ 2735737 h 6199726"/>
                <a:gd name="connsiteX6" fmla="*/ 5253752 w 5426208"/>
                <a:gd name="connsiteY6" fmla="*/ 2747937 h 6199726"/>
                <a:gd name="connsiteX7" fmla="*/ 4553133 w 5426208"/>
                <a:gd name="connsiteY7" fmla="*/ 3267454 h 6199726"/>
                <a:gd name="connsiteX8" fmla="*/ 3735513 w 5426208"/>
                <a:gd name="connsiteY8" fmla="*/ 4101278 h 6199726"/>
                <a:gd name="connsiteX9" fmla="*/ 3757727 w 5426208"/>
                <a:gd name="connsiteY9" fmla="*/ 3546442 h 6199726"/>
                <a:gd name="connsiteX10" fmla="*/ 4150946 w 5426208"/>
                <a:gd name="connsiteY10" fmla="*/ 2009873 h 6199726"/>
                <a:gd name="connsiteX11" fmla="*/ 4285628 w 5426208"/>
                <a:gd name="connsiteY11" fmla="*/ 1302863 h 6199726"/>
                <a:gd name="connsiteX12" fmla="*/ 4313908 w 5426208"/>
                <a:gd name="connsiteY12" fmla="*/ 963498 h 6199726"/>
                <a:gd name="connsiteX13" fmla="*/ 4049958 w 5426208"/>
                <a:gd name="connsiteY13" fmla="*/ 1199168 h 6199726"/>
                <a:gd name="connsiteX14" fmla="*/ 3569191 w 5426208"/>
                <a:gd name="connsiteY14" fmla="*/ 1840191 h 6199726"/>
                <a:gd name="connsiteX15" fmla="*/ 3408935 w 5426208"/>
                <a:gd name="connsiteY15" fmla="*/ 2349238 h 6199726"/>
                <a:gd name="connsiteX16" fmla="*/ 3305110 w 5426208"/>
                <a:gd name="connsiteY16" fmla="*/ 3464374 h 6199726"/>
                <a:gd name="connsiteX17" fmla="*/ 3267533 w 5426208"/>
                <a:gd name="connsiteY17" fmla="*/ 4093197 h 6199726"/>
                <a:gd name="connsiteX18" fmla="*/ 3224446 w 5426208"/>
                <a:gd name="connsiteY18" fmla="*/ 3852295 h 6199726"/>
                <a:gd name="connsiteX19" fmla="*/ 3069570 w 5426208"/>
                <a:gd name="connsiteY19" fmla="*/ 3188224 h 6199726"/>
                <a:gd name="connsiteX20" fmla="*/ 2428547 w 5426208"/>
                <a:gd name="connsiteY20" fmla="*/ 1604521 h 6199726"/>
                <a:gd name="connsiteX21" fmla="*/ 2042048 w 5426208"/>
                <a:gd name="connsiteY21" fmla="*/ 680694 h 6199726"/>
                <a:gd name="connsiteX22" fmla="*/ 1976061 w 5426208"/>
                <a:gd name="connsiteY22" fmla="*/ 237634 h 6199726"/>
                <a:gd name="connsiteX23" fmla="*/ 1853512 w 5426208"/>
                <a:gd name="connsiteY23" fmla="*/ 1964 h 6199726"/>
                <a:gd name="connsiteX24" fmla="*/ 1674403 w 5426208"/>
                <a:gd name="connsiteY24" fmla="*/ 360183 h 6199726"/>
                <a:gd name="connsiteX25" fmla="*/ 1504721 w 5426208"/>
                <a:gd name="connsiteY25" fmla="*/ 1415985 h 6199726"/>
                <a:gd name="connsiteX26" fmla="*/ 1919500 w 5426208"/>
                <a:gd name="connsiteY26" fmla="*/ 2745164 h 6199726"/>
                <a:gd name="connsiteX27" fmla="*/ 2525505 w 5426208"/>
                <a:gd name="connsiteY27" fmla="*/ 3885807 h 6199726"/>
                <a:gd name="connsiteX28" fmla="*/ 2343706 w 5426208"/>
                <a:gd name="connsiteY28" fmla="*/ 3734978 h 6199726"/>
                <a:gd name="connsiteX29" fmla="*/ 1259624 w 5426208"/>
                <a:gd name="connsiteY29" fmla="*/ 2566055 h 6199726"/>
                <a:gd name="connsiteX30" fmla="*/ 760003 w 5426208"/>
                <a:gd name="connsiteY30" fmla="*/ 2019300 h 6199726"/>
                <a:gd name="connsiteX31" fmla="*/ 213248 w 5426208"/>
                <a:gd name="connsiteY31" fmla="*/ 1510253 h 6199726"/>
                <a:gd name="connsiteX32" fmla="*/ 213248 w 5426208"/>
                <a:gd name="connsiteY32" fmla="*/ 1642228 h 6199726"/>
                <a:gd name="connsiteX33" fmla="*/ 694015 w 5426208"/>
                <a:gd name="connsiteY33" fmla="*/ 2980834 h 6199726"/>
                <a:gd name="connsiteX34" fmla="*/ 1287904 w 5426208"/>
                <a:gd name="connsiteY34" fmla="*/ 4102624 h 6199726"/>
                <a:gd name="connsiteX35" fmla="*/ 2042048 w 5426208"/>
                <a:gd name="connsiteY35" fmla="*/ 4715366 h 6199726"/>
                <a:gd name="connsiteX36" fmla="*/ 2771689 w 5426208"/>
                <a:gd name="connsiteY36" fmla="*/ 5012089 h 6199726"/>
                <a:gd name="connsiteX37" fmla="*/ 2315426 w 5426208"/>
                <a:gd name="connsiteY37" fmla="*/ 5092438 h 6199726"/>
                <a:gd name="connsiteX38" fmla="*/ 1495294 w 5426208"/>
                <a:gd name="connsiteY38" fmla="*/ 4922756 h 6199726"/>
                <a:gd name="connsiteX39" fmla="*/ 760003 w 5426208"/>
                <a:gd name="connsiteY39" fmla="*/ 4187465 h 6199726"/>
                <a:gd name="connsiteX40" fmla="*/ 260382 w 5426208"/>
                <a:gd name="connsiteY40" fmla="*/ 3291919 h 6199726"/>
                <a:gd name="connsiteX41" fmla="*/ 5859 w 5426208"/>
                <a:gd name="connsiteY41" fmla="*/ 2924273 h 6199726"/>
                <a:gd name="connsiteX42" fmla="*/ 109554 w 5426208"/>
                <a:gd name="connsiteY42" fmla="*/ 3518162 h 6199726"/>
                <a:gd name="connsiteX43" fmla="*/ 420638 w 5426208"/>
                <a:gd name="connsiteY43" fmla="*/ 4922756 h 6199726"/>
                <a:gd name="connsiteX44" fmla="*/ 910832 w 5426208"/>
                <a:gd name="connsiteY44" fmla="*/ 5544925 h 6199726"/>
                <a:gd name="connsiteX45" fmla="*/ 1523574 w 5426208"/>
                <a:gd name="connsiteY45" fmla="*/ 5761741 h 6199726"/>
                <a:gd name="connsiteX46" fmla="*/ 2336968 w 5426208"/>
                <a:gd name="connsiteY46" fmla="*/ 5729895 h 6199726"/>
                <a:gd name="connsiteX47" fmla="*/ 3483886 w 5426208"/>
                <a:gd name="connsiteY47" fmla="*/ 5540090 h 6199726"/>
                <a:gd name="connsiteX48" fmla="*/ 3704096 w 5426208"/>
                <a:gd name="connsiteY48" fmla="*/ 5581363 h 6199726"/>
                <a:gd name="connsiteX49" fmla="*/ 3506134 w 5426208"/>
                <a:gd name="connsiteY49" fmla="*/ 6199726 h 6199726"/>
                <a:gd name="connsiteX0" fmla="*/ 4469964 w 5426208"/>
                <a:gd name="connsiteY0" fmla="*/ 6067991 h 6199726"/>
                <a:gd name="connsiteX1" fmla="*/ 4204745 w 5426208"/>
                <a:gd name="connsiteY1" fmla="*/ 5516795 h 6199726"/>
                <a:gd name="connsiteX2" fmla="*/ 4281733 w 5426208"/>
                <a:gd name="connsiteY2" fmla="*/ 5237444 h 6199726"/>
                <a:gd name="connsiteX3" fmla="*/ 4631881 w 5426208"/>
                <a:gd name="connsiteY3" fmla="*/ 4847191 h 6199726"/>
                <a:gd name="connsiteX4" fmla="*/ 5058626 w 5426208"/>
                <a:gd name="connsiteY4" fmla="*/ 3800966 h 6199726"/>
                <a:gd name="connsiteX5" fmla="*/ 5416844 w 5426208"/>
                <a:gd name="connsiteY5" fmla="*/ 2735737 h 6199726"/>
                <a:gd name="connsiteX6" fmla="*/ 5253752 w 5426208"/>
                <a:gd name="connsiteY6" fmla="*/ 2747937 h 6199726"/>
                <a:gd name="connsiteX7" fmla="*/ 4553133 w 5426208"/>
                <a:gd name="connsiteY7" fmla="*/ 3267454 h 6199726"/>
                <a:gd name="connsiteX8" fmla="*/ 3735513 w 5426208"/>
                <a:gd name="connsiteY8" fmla="*/ 4101278 h 6199726"/>
                <a:gd name="connsiteX9" fmla="*/ 3798859 w 5426208"/>
                <a:gd name="connsiteY9" fmla="*/ 3549606 h 6199726"/>
                <a:gd name="connsiteX10" fmla="*/ 4150946 w 5426208"/>
                <a:gd name="connsiteY10" fmla="*/ 2009873 h 6199726"/>
                <a:gd name="connsiteX11" fmla="*/ 4285628 w 5426208"/>
                <a:gd name="connsiteY11" fmla="*/ 1302863 h 6199726"/>
                <a:gd name="connsiteX12" fmla="*/ 4313908 w 5426208"/>
                <a:gd name="connsiteY12" fmla="*/ 963498 h 6199726"/>
                <a:gd name="connsiteX13" fmla="*/ 4049958 w 5426208"/>
                <a:gd name="connsiteY13" fmla="*/ 1199168 h 6199726"/>
                <a:gd name="connsiteX14" fmla="*/ 3569191 w 5426208"/>
                <a:gd name="connsiteY14" fmla="*/ 1840191 h 6199726"/>
                <a:gd name="connsiteX15" fmla="*/ 3408935 w 5426208"/>
                <a:gd name="connsiteY15" fmla="*/ 2349238 h 6199726"/>
                <a:gd name="connsiteX16" fmla="*/ 3305110 w 5426208"/>
                <a:gd name="connsiteY16" fmla="*/ 3464374 h 6199726"/>
                <a:gd name="connsiteX17" fmla="*/ 3267533 w 5426208"/>
                <a:gd name="connsiteY17" fmla="*/ 4093197 h 6199726"/>
                <a:gd name="connsiteX18" fmla="*/ 3224446 w 5426208"/>
                <a:gd name="connsiteY18" fmla="*/ 3852295 h 6199726"/>
                <a:gd name="connsiteX19" fmla="*/ 3069570 w 5426208"/>
                <a:gd name="connsiteY19" fmla="*/ 3188224 h 6199726"/>
                <a:gd name="connsiteX20" fmla="*/ 2428547 w 5426208"/>
                <a:gd name="connsiteY20" fmla="*/ 1604521 h 6199726"/>
                <a:gd name="connsiteX21" fmla="*/ 2042048 w 5426208"/>
                <a:gd name="connsiteY21" fmla="*/ 680694 h 6199726"/>
                <a:gd name="connsiteX22" fmla="*/ 1976061 w 5426208"/>
                <a:gd name="connsiteY22" fmla="*/ 237634 h 6199726"/>
                <a:gd name="connsiteX23" fmla="*/ 1853512 w 5426208"/>
                <a:gd name="connsiteY23" fmla="*/ 1964 h 6199726"/>
                <a:gd name="connsiteX24" fmla="*/ 1674403 w 5426208"/>
                <a:gd name="connsiteY24" fmla="*/ 360183 h 6199726"/>
                <a:gd name="connsiteX25" fmla="*/ 1504721 w 5426208"/>
                <a:gd name="connsiteY25" fmla="*/ 1415985 h 6199726"/>
                <a:gd name="connsiteX26" fmla="*/ 1919500 w 5426208"/>
                <a:gd name="connsiteY26" fmla="*/ 2745164 h 6199726"/>
                <a:gd name="connsiteX27" fmla="*/ 2525505 w 5426208"/>
                <a:gd name="connsiteY27" fmla="*/ 3885807 h 6199726"/>
                <a:gd name="connsiteX28" fmla="*/ 2343706 w 5426208"/>
                <a:gd name="connsiteY28" fmla="*/ 3734978 h 6199726"/>
                <a:gd name="connsiteX29" fmla="*/ 1259624 w 5426208"/>
                <a:gd name="connsiteY29" fmla="*/ 2566055 h 6199726"/>
                <a:gd name="connsiteX30" fmla="*/ 760003 w 5426208"/>
                <a:gd name="connsiteY30" fmla="*/ 2019300 h 6199726"/>
                <a:gd name="connsiteX31" fmla="*/ 213248 w 5426208"/>
                <a:gd name="connsiteY31" fmla="*/ 1510253 h 6199726"/>
                <a:gd name="connsiteX32" fmla="*/ 213248 w 5426208"/>
                <a:gd name="connsiteY32" fmla="*/ 1642228 h 6199726"/>
                <a:gd name="connsiteX33" fmla="*/ 694015 w 5426208"/>
                <a:gd name="connsiteY33" fmla="*/ 2980834 h 6199726"/>
                <a:gd name="connsiteX34" fmla="*/ 1287904 w 5426208"/>
                <a:gd name="connsiteY34" fmla="*/ 4102624 h 6199726"/>
                <a:gd name="connsiteX35" fmla="*/ 2042048 w 5426208"/>
                <a:gd name="connsiteY35" fmla="*/ 4715366 h 6199726"/>
                <a:gd name="connsiteX36" fmla="*/ 2771689 w 5426208"/>
                <a:gd name="connsiteY36" fmla="*/ 5012089 h 6199726"/>
                <a:gd name="connsiteX37" fmla="*/ 2315426 w 5426208"/>
                <a:gd name="connsiteY37" fmla="*/ 5092438 h 6199726"/>
                <a:gd name="connsiteX38" fmla="*/ 1495294 w 5426208"/>
                <a:gd name="connsiteY38" fmla="*/ 4922756 h 6199726"/>
                <a:gd name="connsiteX39" fmla="*/ 760003 w 5426208"/>
                <a:gd name="connsiteY39" fmla="*/ 4187465 h 6199726"/>
                <a:gd name="connsiteX40" fmla="*/ 260382 w 5426208"/>
                <a:gd name="connsiteY40" fmla="*/ 3291919 h 6199726"/>
                <a:gd name="connsiteX41" fmla="*/ 5859 w 5426208"/>
                <a:gd name="connsiteY41" fmla="*/ 2924273 h 6199726"/>
                <a:gd name="connsiteX42" fmla="*/ 109554 w 5426208"/>
                <a:gd name="connsiteY42" fmla="*/ 3518162 h 6199726"/>
                <a:gd name="connsiteX43" fmla="*/ 420638 w 5426208"/>
                <a:gd name="connsiteY43" fmla="*/ 4922756 h 6199726"/>
                <a:gd name="connsiteX44" fmla="*/ 910832 w 5426208"/>
                <a:gd name="connsiteY44" fmla="*/ 5544925 h 6199726"/>
                <a:gd name="connsiteX45" fmla="*/ 1523574 w 5426208"/>
                <a:gd name="connsiteY45" fmla="*/ 5761741 h 6199726"/>
                <a:gd name="connsiteX46" fmla="*/ 2336968 w 5426208"/>
                <a:gd name="connsiteY46" fmla="*/ 5729895 h 6199726"/>
                <a:gd name="connsiteX47" fmla="*/ 3483886 w 5426208"/>
                <a:gd name="connsiteY47" fmla="*/ 5540090 h 6199726"/>
                <a:gd name="connsiteX48" fmla="*/ 3704096 w 5426208"/>
                <a:gd name="connsiteY48" fmla="*/ 5581363 h 6199726"/>
                <a:gd name="connsiteX49" fmla="*/ 3506134 w 5426208"/>
                <a:gd name="connsiteY49" fmla="*/ 6199726 h 6199726"/>
                <a:gd name="connsiteX0" fmla="*/ 4469964 w 5426208"/>
                <a:gd name="connsiteY0" fmla="*/ 6067991 h 6199726"/>
                <a:gd name="connsiteX1" fmla="*/ 4204745 w 5426208"/>
                <a:gd name="connsiteY1" fmla="*/ 5516795 h 6199726"/>
                <a:gd name="connsiteX2" fmla="*/ 4281733 w 5426208"/>
                <a:gd name="connsiteY2" fmla="*/ 5237444 h 6199726"/>
                <a:gd name="connsiteX3" fmla="*/ 4631881 w 5426208"/>
                <a:gd name="connsiteY3" fmla="*/ 4847191 h 6199726"/>
                <a:gd name="connsiteX4" fmla="*/ 5058626 w 5426208"/>
                <a:gd name="connsiteY4" fmla="*/ 3800966 h 6199726"/>
                <a:gd name="connsiteX5" fmla="*/ 5416844 w 5426208"/>
                <a:gd name="connsiteY5" fmla="*/ 2735737 h 6199726"/>
                <a:gd name="connsiteX6" fmla="*/ 5253752 w 5426208"/>
                <a:gd name="connsiteY6" fmla="*/ 2747937 h 6199726"/>
                <a:gd name="connsiteX7" fmla="*/ 4553133 w 5426208"/>
                <a:gd name="connsiteY7" fmla="*/ 3267454 h 6199726"/>
                <a:gd name="connsiteX8" fmla="*/ 3745005 w 5426208"/>
                <a:gd name="connsiteY8" fmla="*/ 4101278 h 6199726"/>
                <a:gd name="connsiteX9" fmla="*/ 3798859 w 5426208"/>
                <a:gd name="connsiteY9" fmla="*/ 3549606 h 6199726"/>
                <a:gd name="connsiteX10" fmla="*/ 4150946 w 5426208"/>
                <a:gd name="connsiteY10" fmla="*/ 2009873 h 6199726"/>
                <a:gd name="connsiteX11" fmla="*/ 4285628 w 5426208"/>
                <a:gd name="connsiteY11" fmla="*/ 1302863 h 6199726"/>
                <a:gd name="connsiteX12" fmla="*/ 4313908 w 5426208"/>
                <a:gd name="connsiteY12" fmla="*/ 963498 h 6199726"/>
                <a:gd name="connsiteX13" fmla="*/ 4049958 w 5426208"/>
                <a:gd name="connsiteY13" fmla="*/ 1199168 h 6199726"/>
                <a:gd name="connsiteX14" fmla="*/ 3569191 w 5426208"/>
                <a:gd name="connsiteY14" fmla="*/ 1840191 h 6199726"/>
                <a:gd name="connsiteX15" fmla="*/ 3408935 w 5426208"/>
                <a:gd name="connsiteY15" fmla="*/ 2349238 h 6199726"/>
                <a:gd name="connsiteX16" fmla="*/ 3305110 w 5426208"/>
                <a:gd name="connsiteY16" fmla="*/ 3464374 h 6199726"/>
                <a:gd name="connsiteX17" fmla="*/ 3267533 w 5426208"/>
                <a:gd name="connsiteY17" fmla="*/ 4093197 h 6199726"/>
                <a:gd name="connsiteX18" fmla="*/ 3224446 w 5426208"/>
                <a:gd name="connsiteY18" fmla="*/ 3852295 h 6199726"/>
                <a:gd name="connsiteX19" fmla="*/ 3069570 w 5426208"/>
                <a:gd name="connsiteY19" fmla="*/ 3188224 h 6199726"/>
                <a:gd name="connsiteX20" fmla="*/ 2428547 w 5426208"/>
                <a:gd name="connsiteY20" fmla="*/ 1604521 h 6199726"/>
                <a:gd name="connsiteX21" fmla="*/ 2042048 w 5426208"/>
                <a:gd name="connsiteY21" fmla="*/ 680694 h 6199726"/>
                <a:gd name="connsiteX22" fmla="*/ 1976061 w 5426208"/>
                <a:gd name="connsiteY22" fmla="*/ 237634 h 6199726"/>
                <a:gd name="connsiteX23" fmla="*/ 1853512 w 5426208"/>
                <a:gd name="connsiteY23" fmla="*/ 1964 h 6199726"/>
                <a:gd name="connsiteX24" fmla="*/ 1674403 w 5426208"/>
                <a:gd name="connsiteY24" fmla="*/ 360183 h 6199726"/>
                <a:gd name="connsiteX25" fmla="*/ 1504721 w 5426208"/>
                <a:gd name="connsiteY25" fmla="*/ 1415985 h 6199726"/>
                <a:gd name="connsiteX26" fmla="*/ 1919500 w 5426208"/>
                <a:gd name="connsiteY26" fmla="*/ 2745164 h 6199726"/>
                <a:gd name="connsiteX27" fmla="*/ 2525505 w 5426208"/>
                <a:gd name="connsiteY27" fmla="*/ 3885807 h 6199726"/>
                <a:gd name="connsiteX28" fmla="*/ 2343706 w 5426208"/>
                <a:gd name="connsiteY28" fmla="*/ 3734978 h 6199726"/>
                <a:gd name="connsiteX29" fmla="*/ 1259624 w 5426208"/>
                <a:gd name="connsiteY29" fmla="*/ 2566055 h 6199726"/>
                <a:gd name="connsiteX30" fmla="*/ 760003 w 5426208"/>
                <a:gd name="connsiteY30" fmla="*/ 2019300 h 6199726"/>
                <a:gd name="connsiteX31" fmla="*/ 213248 w 5426208"/>
                <a:gd name="connsiteY31" fmla="*/ 1510253 h 6199726"/>
                <a:gd name="connsiteX32" fmla="*/ 213248 w 5426208"/>
                <a:gd name="connsiteY32" fmla="*/ 1642228 h 6199726"/>
                <a:gd name="connsiteX33" fmla="*/ 694015 w 5426208"/>
                <a:gd name="connsiteY33" fmla="*/ 2980834 h 6199726"/>
                <a:gd name="connsiteX34" fmla="*/ 1287904 w 5426208"/>
                <a:gd name="connsiteY34" fmla="*/ 4102624 h 6199726"/>
                <a:gd name="connsiteX35" fmla="*/ 2042048 w 5426208"/>
                <a:gd name="connsiteY35" fmla="*/ 4715366 h 6199726"/>
                <a:gd name="connsiteX36" fmla="*/ 2771689 w 5426208"/>
                <a:gd name="connsiteY36" fmla="*/ 5012089 h 6199726"/>
                <a:gd name="connsiteX37" fmla="*/ 2315426 w 5426208"/>
                <a:gd name="connsiteY37" fmla="*/ 5092438 h 6199726"/>
                <a:gd name="connsiteX38" fmla="*/ 1495294 w 5426208"/>
                <a:gd name="connsiteY38" fmla="*/ 4922756 h 6199726"/>
                <a:gd name="connsiteX39" fmla="*/ 760003 w 5426208"/>
                <a:gd name="connsiteY39" fmla="*/ 4187465 h 6199726"/>
                <a:gd name="connsiteX40" fmla="*/ 260382 w 5426208"/>
                <a:gd name="connsiteY40" fmla="*/ 3291919 h 6199726"/>
                <a:gd name="connsiteX41" fmla="*/ 5859 w 5426208"/>
                <a:gd name="connsiteY41" fmla="*/ 2924273 h 6199726"/>
                <a:gd name="connsiteX42" fmla="*/ 109554 w 5426208"/>
                <a:gd name="connsiteY42" fmla="*/ 3518162 h 6199726"/>
                <a:gd name="connsiteX43" fmla="*/ 420638 w 5426208"/>
                <a:gd name="connsiteY43" fmla="*/ 4922756 h 6199726"/>
                <a:gd name="connsiteX44" fmla="*/ 910832 w 5426208"/>
                <a:gd name="connsiteY44" fmla="*/ 5544925 h 6199726"/>
                <a:gd name="connsiteX45" fmla="*/ 1523574 w 5426208"/>
                <a:gd name="connsiteY45" fmla="*/ 5761741 h 6199726"/>
                <a:gd name="connsiteX46" fmla="*/ 2336968 w 5426208"/>
                <a:gd name="connsiteY46" fmla="*/ 5729895 h 6199726"/>
                <a:gd name="connsiteX47" fmla="*/ 3483886 w 5426208"/>
                <a:gd name="connsiteY47" fmla="*/ 5540090 h 6199726"/>
                <a:gd name="connsiteX48" fmla="*/ 3704096 w 5426208"/>
                <a:gd name="connsiteY48" fmla="*/ 5581363 h 6199726"/>
                <a:gd name="connsiteX49" fmla="*/ 3506134 w 5426208"/>
                <a:gd name="connsiteY49" fmla="*/ 6199726 h 6199726"/>
                <a:gd name="connsiteX0" fmla="*/ 4469964 w 5426208"/>
                <a:gd name="connsiteY0" fmla="*/ 6067991 h 6199726"/>
                <a:gd name="connsiteX1" fmla="*/ 4204745 w 5426208"/>
                <a:gd name="connsiteY1" fmla="*/ 5516795 h 6199726"/>
                <a:gd name="connsiteX2" fmla="*/ 4281733 w 5426208"/>
                <a:gd name="connsiteY2" fmla="*/ 5237444 h 6199726"/>
                <a:gd name="connsiteX3" fmla="*/ 4631881 w 5426208"/>
                <a:gd name="connsiteY3" fmla="*/ 4847191 h 6199726"/>
                <a:gd name="connsiteX4" fmla="*/ 5058626 w 5426208"/>
                <a:gd name="connsiteY4" fmla="*/ 3800966 h 6199726"/>
                <a:gd name="connsiteX5" fmla="*/ 5416844 w 5426208"/>
                <a:gd name="connsiteY5" fmla="*/ 2735737 h 6199726"/>
                <a:gd name="connsiteX6" fmla="*/ 5253752 w 5426208"/>
                <a:gd name="connsiteY6" fmla="*/ 2747937 h 6199726"/>
                <a:gd name="connsiteX7" fmla="*/ 4553133 w 5426208"/>
                <a:gd name="connsiteY7" fmla="*/ 3267454 h 6199726"/>
                <a:gd name="connsiteX8" fmla="*/ 3745005 w 5426208"/>
                <a:gd name="connsiteY8" fmla="*/ 4101278 h 6199726"/>
                <a:gd name="connsiteX9" fmla="*/ 3798859 w 5426208"/>
                <a:gd name="connsiteY9" fmla="*/ 3549606 h 6199726"/>
                <a:gd name="connsiteX10" fmla="*/ 4150946 w 5426208"/>
                <a:gd name="connsiteY10" fmla="*/ 2009873 h 6199726"/>
                <a:gd name="connsiteX11" fmla="*/ 4285628 w 5426208"/>
                <a:gd name="connsiteY11" fmla="*/ 1302863 h 6199726"/>
                <a:gd name="connsiteX12" fmla="*/ 4313908 w 5426208"/>
                <a:gd name="connsiteY12" fmla="*/ 963498 h 6199726"/>
                <a:gd name="connsiteX13" fmla="*/ 4049958 w 5426208"/>
                <a:gd name="connsiteY13" fmla="*/ 1199168 h 6199726"/>
                <a:gd name="connsiteX14" fmla="*/ 3569191 w 5426208"/>
                <a:gd name="connsiteY14" fmla="*/ 1840191 h 6199726"/>
                <a:gd name="connsiteX15" fmla="*/ 3408935 w 5426208"/>
                <a:gd name="connsiteY15" fmla="*/ 2349238 h 6199726"/>
                <a:gd name="connsiteX16" fmla="*/ 3355734 w 5426208"/>
                <a:gd name="connsiteY16" fmla="*/ 3467538 h 6199726"/>
                <a:gd name="connsiteX17" fmla="*/ 3267533 w 5426208"/>
                <a:gd name="connsiteY17" fmla="*/ 4093197 h 6199726"/>
                <a:gd name="connsiteX18" fmla="*/ 3224446 w 5426208"/>
                <a:gd name="connsiteY18" fmla="*/ 3852295 h 6199726"/>
                <a:gd name="connsiteX19" fmla="*/ 3069570 w 5426208"/>
                <a:gd name="connsiteY19" fmla="*/ 3188224 h 6199726"/>
                <a:gd name="connsiteX20" fmla="*/ 2428547 w 5426208"/>
                <a:gd name="connsiteY20" fmla="*/ 1604521 h 6199726"/>
                <a:gd name="connsiteX21" fmla="*/ 2042048 w 5426208"/>
                <a:gd name="connsiteY21" fmla="*/ 680694 h 6199726"/>
                <a:gd name="connsiteX22" fmla="*/ 1976061 w 5426208"/>
                <a:gd name="connsiteY22" fmla="*/ 237634 h 6199726"/>
                <a:gd name="connsiteX23" fmla="*/ 1853512 w 5426208"/>
                <a:gd name="connsiteY23" fmla="*/ 1964 h 6199726"/>
                <a:gd name="connsiteX24" fmla="*/ 1674403 w 5426208"/>
                <a:gd name="connsiteY24" fmla="*/ 360183 h 6199726"/>
                <a:gd name="connsiteX25" fmla="*/ 1504721 w 5426208"/>
                <a:gd name="connsiteY25" fmla="*/ 1415985 h 6199726"/>
                <a:gd name="connsiteX26" fmla="*/ 1919500 w 5426208"/>
                <a:gd name="connsiteY26" fmla="*/ 2745164 h 6199726"/>
                <a:gd name="connsiteX27" fmla="*/ 2525505 w 5426208"/>
                <a:gd name="connsiteY27" fmla="*/ 3885807 h 6199726"/>
                <a:gd name="connsiteX28" fmla="*/ 2343706 w 5426208"/>
                <a:gd name="connsiteY28" fmla="*/ 3734978 h 6199726"/>
                <a:gd name="connsiteX29" fmla="*/ 1259624 w 5426208"/>
                <a:gd name="connsiteY29" fmla="*/ 2566055 h 6199726"/>
                <a:gd name="connsiteX30" fmla="*/ 760003 w 5426208"/>
                <a:gd name="connsiteY30" fmla="*/ 2019300 h 6199726"/>
                <a:gd name="connsiteX31" fmla="*/ 213248 w 5426208"/>
                <a:gd name="connsiteY31" fmla="*/ 1510253 h 6199726"/>
                <a:gd name="connsiteX32" fmla="*/ 213248 w 5426208"/>
                <a:gd name="connsiteY32" fmla="*/ 1642228 h 6199726"/>
                <a:gd name="connsiteX33" fmla="*/ 694015 w 5426208"/>
                <a:gd name="connsiteY33" fmla="*/ 2980834 h 6199726"/>
                <a:gd name="connsiteX34" fmla="*/ 1287904 w 5426208"/>
                <a:gd name="connsiteY34" fmla="*/ 4102624 h 6199726"/>
                <a:gd name="connsiteX35" fmla="*/ 2042048 w 5426208"/>
                <a:gd name="connsiteY35" fmla="*/ 4715366 h 6199726"/>
                <a:gd name="connsiteX36" fmla="*/ 2771689 w 5426208"/>
                <a:gd name="connsiteY36" fmla="*/ 5012089 h 6199726"/>
                <a:gd name="connsiteX37" fmla="*/ 2315426 w 5426208"/>
                <a:gd name="connsiteY37" fmla="*/ 5092438 h 6199726"/>
                <a:gd name="connsiteX38" fmla="*/ 1495294 w 5426208"/>
                <a:gd name="connsiteY38" fmla="*/ 4922756 h 6199726"/>
                <a:gd name="connsiteX39" fmla="*/ 760003 w 5426208"/>
                <a:gd name="connsiteY39" fmla="*/ 4187465 h 6199726"/>
                <a:gd name="connsiteX40" fmla="*/ 260382 w 5426208"/>
                <a:gd name="connsiteY40" fmla="*/ 3291919 h 6199726"/>
                <a:gd name="connsiteX41" fmla="*/ 5859 w 5426208"/>
                <a:gd name="connsiteY41" fmla="*/ 2924273 h 6199726"/>
                <a:gd name="connsiteX42" fmla="*/ 109554 w 5426208"/>
                <a:gd name="connsiteY42" fmla="*/ 3518162 h 6199726"/>
                <a:gd name="connsiteX43" fmla="*/ 420638 w 5426208"/>
                <a:gd name="connsiteY43" fmla="*/ 4922756 h 6199726"/>
                <a:gd name="connsiteX44" fmla="*/ 910832 w 5426208"/>
                <a:gd name="connsiteY44" fmla="*/ 5544925 h 6199726"/>
                <a:gd name="connsiteX45" fmla="*/ 1523574 w 5426208"/>
                <a:gd name="connsiteY45" fmla="*/ 5761741 h 6199726"/>
                <a:gd name="connsiteX46" fmla="*/ 2336968 w 5426208"/>
                <a:gd name="connsiteY46" fmla="*/ 5729895 h 6199726"/>
                <a:gd name="connsiteX47" fmla="*/ 3483886 w 5426208"/>
                <a:gd name="connsiteY47" fmla="*/ 5540090 h 6199726"/>
                <a:gd name="connsiteX48" fmla="*/ 3704096 w 5426208"/>
                <a:gd name="connsiteY48" fmla="*/ 5581363 h 6199726"/>
                <a:gd name="connsiteX49" fmla="*/ 3506134 w 5426208"/>
                <a:gd name="connsiteY49" fmla="*/ 6199726 h 6199726"/>
                <a:gd name="connsiteX0" fmla="*/ 4469964 w 5426208"/>
                <a:gd name="connsiteY0" fmla="*/ 6067991 h 6199726"/>
                <a:gd name="connsiteX1" fmla="*/ 4204745 w 5426208"/>
                <a:gd name="connsiteY1" fmla="*/ 5516795 h 6199726"/>
                <a:gd name="connsiteX2" fmla="*/ 4281733 w 5426208"/>
                <a:gd name="connsiteY2" fmla="*/ 5237444 h 6199726"/>
                <a:gd name="connsiteX3" fmla="*/ 4631881 w 5426208"/>
                <a:gd name="connsiteY3" fmla="*/ 4847191 h 6199726"/>
                <a:gd name="connsiteX4" fmla="*/ 5058626 w 5426208"/>
                <a:gd name="connsiteY4" fmla="*/ 3800966 h 6199726"/>
                <a:gd name="connsiteX5" fmla="*/ 5416844 w 5426208"/>
                <a:gd name="connsiteY5" fmla="*/ 2735737 h 6199726"/>
                <a:gd name="connsiteX6" fmla="*/ 5253752 w 5426208"/>
                <a:gd name="connsiteY6" fmla="*/ 2747937 h 6199726"/>
                <a:gd name="connsiteX7" fmla="*/ 4553133 w 5426208"/>
                <a:gd name="connsiteY7" fmla="*/ 3267454 h 6199726"/>
                <a:gd name="connsiteX8" fmla="*/ 3745005 w 5426208"/>
                <a:gd name="connsiteY8" fmla="*/ 4101278 h 6199726"/>
                <a:gd name="connsiteX9" fmla="*/ 3798859 w 5426208"/>
                <a:gd name="connsiteY9" fmla="*/ 3549606 h 6199726"/>
                <a:gd name="connsiteX10" fmla="*/ 4150946 w 5426208"/>
                <a:gd name="connsiteY10" fmla="*/ 2009873 h 6199726"/>
                <a:gd name="connsiteX11" fmla="*/ 4285628 w 5426208"/>
                <a:gd name="connsiteY11" fmla="*/ 1302863 h 6199726"/>
                <a:gd name="connsiteX12" fmla="*/ 4313908 w 5426208"/>
                <a:gd name="connsiteY12" fmla="*/ 963498 h 6199726"/>
                <a:gd name="connsiteX13" fmla="*/ 4049958 w 5426208"/>
                <a:gd name="connsiteY13" fmla="*/ 1199168 h 6199726"/>
                <a:gd name="connsiteX14" fmla="*/ 3569191 w 5426208"/>
                <a:gd name="connsiteY14" fmla="*/ 1840191 h 6199726"/>
                <a:gd name="connsiteX15" fmla="*/ 3408935 w 5426208"/>
                <a:gd name="connsiteY15" fmla="*/ 2349238 h 6199726"/>
                <a:gd name="connsiteX16" fmla="*/ 3355734 w 5426208"/>
                <a:gd name="connsiteY16" fmla="*/ 3467538 h 6199726"/>
                <a:gd name="connsiteX17" fmla="*/ 3292845 w 5426208"/>
                <a:gd name="connsiteY17" fmla="*/ 4093197 h 6199726"/>
                <a:gd name="connsiteX18" fmla="*/ 3224446 w 5426208"/>
                <a:gd name="connsiteY18" fmla="*/ 3852295 h 6199726"/>
                <a:gd name="connsiteX19" fmla="*/ 3069570 w 5426208"/>
                <a:gd name="connsiteY19" fmla="*/ 3188224 h 6199726"/>
                <a:gd name="connsiteX20" fmla="*/ 2428547 w 5426208"/>
                <a:gd name="connsiteY20" fmla="*/ 1604521 h 6199726"/>
                <a:gd name="connsiteX21" fmla="*/ 2042048 w 5426208"/>
                <a:gd name="connsiteY21" fmla="*/ 680694 h 6199726"/>
                <a:gd name="connsiteX22" fmla="*/ 1976061 w 5426208"/>
                <a:gd name="connsiteY22" fmla="*/ 237634 h 6199726"/>
                <a:gd name="connsiteX23" fmla="*/ 1853512 w 5426208"/>
                <a:gd name="connsiteY23" fmla="*/ 1964 h 6199726"/>
                <a:gd name="connsiteX24" fmla="*/ 1674403 w 5426208"/>
                <a:gd name="connsiteY24" fmla="*/ 360183 h 6199726"/>
                <a:gd name="connsiteX25" fmla="*/ 1504721 w 5426208"/>
                <a:gd name="connsiteY25" fmla="*/ 1415985 h 6199726"/>
                <a:gd name="connsiteX26" fmla="*/ 1919500 w 5426208"/>
                <a:gd name="connsiteY26" fmla="*/ 2745164 h 6199726"/>
                <a:gd name="connsiteX27" fmla="*/ 2525505 w 5426208"/>
                <a:gd name="connsiteY27" fmla="*/ 3885807 h 6199726"/>
                <a:gd name="connsiteX28" fmla="*/ 2343706 w 5426208"/>
                <a:gd name="connsiteY28" fmla="*/ 3734978 h 6199726"/>
                <a:gd name="connsiteX29" fmla="*/ 1259624 w 5426208"/>
                <a:gd name="connsiteY29" fmla="*/ 2566055 h 6199726"/>
                <a:gd name="connsiteX30" fmla="*/ 760003 w 5426208"/>
                <a:gd name="connsiteY30" fmla="*/ 2019300 h 6199726"/>
                <a:gd name="connsiteX31" fmla="*/ 213248 w 5426208"/>
                <a:gd name="connsiteY31" fmla="*/ 1510253 h 6199726"/>
                <a:gd name="connsiteX32" fmla="*/ 213248 w 5426208"/>
                <a:gd name="connsiteY32" fmla="*/ 1642228 h 6199726"/>
                <a:gd name="connsiteX33" fmla="*/ 694015 w 5426208"/>
                <a:gd name="connsiteY33" fmla="*/ 2980834 h 6199726"/>
                <a:gd name="connsiteX34" fmla="*/ 1287904 w 5426208"/>
                <a:gd name="connsiteY34" fmla="*/ 4102624 h 6199726"/>
                <a:gd name="connsiteX35" fmla="*/ 2042048 w 5426208"/>
                <a:gd name="connsiteY35" fmla="*/ 4715366 h 6199726"/>
                <a:gd name="connsiteX36" fmla="*/ 2771689 w 5426208"/>
                <a:gd name="connsiteY36" fmla="*/ 5012089 h 6199726"/>
                <a:gd name="connsiteX37" fmla="*/ 2315426 w 5426208"/>
                <a:gd name="connsiteY37" fmla="*/ 5092438 h 6199726"/>
                <a:gd name="connsiteX38" fmla="*/ 1495294 w 5426208"/>
                <a:gd name="connsiteY38" fmla="*/ 4922756 h 6199726"/>
                <a:gd name="connsiteX39" fmla="*/ 760003 w 5426208"/>
                <a:gd name="connsiteY39" fmla="*/ 4187465 h 6199726"/>
                <a:gd name="connsiteX40" fmla="*/ 260382 w 5426208"/>
                <a:gd name="connsiteY40" fmla="*/ 3291919 h 6199726"/>
                <a:gd name="connsiteX41" fmla="*/ 5859 w 5426208"/>
                <a:gd name="connsiteY41" fmla="*/ 2924273 h 6199726"/>
                <a:gd name="connsiteX42" fmla="*/ 109554 w 5426208"/>
                <a:gd name="connsiteY42" fmla="*/ 3518162 h 6199726"/>
                <a:gd name="connsiteX43" fmla="*/ 420638 w 5426208"/>
                <a:gd name="connsiteY43" fmla="*/ 4922756 h 6199726"/>
                <a:gd name="connsiteX44" fmla="*/ 910832 w 5426208"/>
                <a:gd name="connsiteY44" fmla="*/ 5544925 h 6199726"/>
                <a:gd name="connsiteX45" fmla="*/ 1523574 w 5426208"/>
                <a:gd name="connsiteY45" fmla="*/ 5761741 h 6199726"/>
                <a:gd name="connsiteX46" fmla="*/ 2336968 w 5426208"/>
                <a:gd name="connsiteY46" fmla="*/ 5729895 h 6199726"/>
                <a:gd name="connsiteX47" fmla="*/ 3483886 w 5426208"/>
                <a:gd name="connsiteY47" fmla="*/ 5540090 h 6199726"/>
                <a:gd name="connsiteX48" fmla="*/ 3704096 w 5426208"/>
                <a:gd name="connsiteY48" fmla="*/ 5581363 h 6199726"/>
                <a:gd name="connsiteX49" fmla="*/ 3506134 w 5426208"/>
                <a:gd name="connsiteY49" fmla="*/ 6199726 h 6199726"/>
                <a:gd name="connsiteX0" fmla="*/ 4469964 w 5426208"/>
                <a:gd name="connsiteY0" fmla="*/ 6067991 h 6199726"/>
                <a:gd name="connsiteX1" fmla="*/ 4204745 w 5426208"/>
                <a:gd name="connsiteY1" fmla="*/ 5516795 h 6199726"/>
                <a:gd name="connsiteX2" fmla="*/ 4281733 w 5426208"/>
                <a:gd name="connsiteY2" fmla="*/ 5237444 h 6199726"/>
                <a:gd name="connsiteX3" fmla="*/ 4631881 w 5426208"/>
                <a:gd name="connsiteY3" fmla="*/ 4847191 h 6199726"/>
                <a:gd name="connsiteX4" fmla="*/ 5058626 w 5426208"/>
                <a:gd name="connsiteY4" fmla="*/ 3800966 h 6199726"/>
                <a:gd name="connsiteX5" fmla="*/ 5416844 w 5426208"/>
                <a:gd name="connsiteY5" fmla="*/ 2735737 h 6199726"/>
                <a:gd name="connsiteX6" fmla="*/ 5253752 w 5426208"/>
                <a:gd name="connsiteY6" fmla="*/ 2747937 h 6199726"/>
                <a:gd name="connsiteX7" fmla="*/ 4553133 w 5426208"/>
                <a:gd name="connsiteY7" fmla="*/ 3267454 h 6199726"/>
                <a:gd name="connsiteX8" fmla="*/ 3745005 w 5426208"/>
                <a:gd name="connsiteY8" fmla="*/ 4101278 h 6199726"/>
                <a:gd name="connsiteX9" fmla="*/ 3798859 w 5426208"/>
                <a:gd name="connsiteY9" fmla="*/ 3549606 h 6199726"/>
                <a:gd name="connsiteX10" fmla="*/ 4150946 w 5426208"/>
                <a:gd name="connsiteY10" fmla="*/ 2009873 h 6199726"/>
                <a:gd name="connsiteX11" fmla="*/ 4285628 w 5426208"/>
                <a:gd name="connsiteY11" fmla="*/ 1302863 h 6199726"/>
                <a:gd name="connsiteX12" fmla="*/ 4313908 w 5426208"/>
                <a:gd name="connsiteY12" fmla="*/ 963498 h 6199726"/>
                <a:gd name="connsiteX13" fmla="*/ 4049958 w 5426208"/>
                <a:gd name="connsiteY13" fmla="*/ 1199168 h 6199726"/>
                <a:gd name="connsiteX14" fmla="*/ 3569191 w 5426208"/>
                <a:gd name="connsiteY14" fmla="*/ 1840191 h 6199726"/>
                <a:gd name="connsiteX15" fmla="*/ 3408935 w 5426208"/>
                <a:gd name="connsiteY15" fmla="*/ 2349238 h 6199726"/>
                <a:gd name="connsiteX16" fmla="*/ 3355734 w 5426208"/>
                <a:gd name="connsiteY16" fmla="*/ 3467538 h 6199726"/>
                <a:gd name="connsiteX17" fmla="*/ 3292845 w 5426208"/>
                <a:gd name="connsiteY17" fmla="*/ 4093197 h 6199726"/>
                <a:gd name="connsiteX18" fmla="*/ 3224446 w 5426208"/>
                <a:gd name="connsiteY18" fmla="*/ 3852295 h 6199726"/>
                <a:gd name="connsiteX19" fmla="*/ 3006290 w 5426208"/>
                <a:gd name="connsiteY19" fmla="*/ 2973071 h 6199726"/>
                <a:gd name="connsiteX20" fmla="*/ 2428547 w 5426208"/>
                <a:gd name="connsiteY20" fmla="*/ 1604521 h 6199726"/>
                <a:gd name="connsiteX21" fmla="*/ 2042048 w 5426208"/>
                <a:gd name="connsiteY21" fmla="*/ 680694 h 6199726"/>
                <a:gd name="connsiteX22" fmla="*/ 1976061 w 5426208"/>
                <a:gd name="connsiteY22" fmla="*/ 237634 h 6199726"/>
                <a:gd name="connsiteX23" fmla="*/ 1853512 w 5426208"/>
                <a:gd name="connsiteY23" fmla="*/ 1964 h 6199726"/>
                <a:gd name="connsiteX24" fmla="*/ 1674403 w 5426208"/>
                <a:gd name="connsiteY24" fmla="*/ 360183 h 6199726"/>
                <a:gd name="connsiteX25" fmla="*/ 1504721 w 5426208"/>
                <a:gd name="connsiteY25" fmla="*/ 1415985 h 6199726"/>
                <a:gd name="connsiteX26" fmla="*/ 1919500 w 5426208"/>
                <a:gd name="connsiteY26" fmla="*/ 2745164 h 6199726"/>
                <a:gd name="connsiteX27" fmla="*/ 2525505 w 5426208"/>
                <a:gd name="connsiteY27" fmla="*/ 3885807 h 6199726"/>
                <a:gd name="connsiteX28" fmla="*/ 2343706 w 5426208"/>
                <a:gd name="connsiteY28" fmla="*/ 3734978 h 6199726"/>
                <a:gd name="connsiteX29" fmla="*/ 1259624 w 5426208"/>
                <a:gd name="connsiteY29" fmla="*/ 2566055 h 6199726"/>
                <a:gd name="connsiteX30" fmla="*/ 760003 w 5426208"/>
                <a:gd name="connsiteY30" fmla="*/ 2019300 h 6199726"/>
                <a:gd name="connsiteX31" fmla="*/ 213248 w 5426208"/>
                <a:gd name="connsiteY31" fmla="*/ 1510253 h 6199726"/>
                <a:gd name="connsiteX32" fmla="*/ 213248 w 5426208"/>
                <a:gd name="connsiteY32" fmla="*/ 1642228 h 6199726"/>
                <a:gd name="connsiteX33" fmla="*/ 694015 w 5426208"/>
                <a:gd name="connsiteY33" fmla="*/ 2980834 h 6199726"/>
                <a:gd name="connsiteX34" fmla="*/ 1287904 w 5426208"/>
                <a:gd name="connsiteY34" fmla="*/ 4102624 h 6199726"/>
                <a:gd name="connsiteX35" fmla="*/ 2042048 w 5426208"/>
                <a:gd name="connsiteY35" fmla="*/ 4715366 h 6199726"/>
                <a:gd name="connsiteX36" fmla="*/ 2771689 w 5426208"/>
                <a:gd name="connsiteY36" fmla="*/ 5012089 h 6199726"/>
                <a:gd name="connsiteX37" fmla="*/ 2315426 w 5426208"/>
                <a:gd name="connsiteY37" fmla="*/ 5092438 h 6199726"/>
                <a:gd name="connsiteX38" fmla="*/ 1495294 w 5426208"/>
                <a:gd name="connsiteY38" fmla="*/ 4922756 h 6199726"/>
                <a:gd name="connsiteX39" fmla="*/ 760003 w 5426208"/>
                <a:gd name="connsiteY39" fmla="*/ 4187465 h 6199726"/>
                <a:gd name="connsiteX40" fmla="*/ 260382 w 5426208"/>
                <a:gd name="connsiteY40" fmla="*/ 3291919 h 6199726"/>
                <a:gd name="connsiteX41" fmla="*/ 5859 w 5426208"/>
                <a:gd name="connsiteY41" fmla="*/ 2924273 h 6199726"/>
                <a:gd name="connsiteX42" fmla="*/ 109554 w 5426208"/>
                <a:gd name="connsiteY42" fmla="*/ 3518162 h 6199726"/>
                <a:gd name="connsiteX43" fmla="*/ 420638 w 5426208"/>
                <a:gd name="connsiteY43" fmla="*/ 4922756 h 6199726"/>
                <a:gd name="connsiteX44" fmla="*/ 910832 w 5426208"/>
                <a:gd name="connsiteY44" fmla="*/ 5544925 h 6199726"/>
                <a:gd name="connsiteX45" fmla="*/ 1523574 w 5426208"/>
                <a:gd name="connsiteY45" fmla="*/ 5761741 h 6199726"/>
                <a:gd name="connsiteX46" fmla="*/ 2336968 w 5426208"/>
                <a:gd name="connsiteY46" fmla="*/ 5729895 h 6199726"/>
                <a:gd name="connsiteX47" fmla="*/ 3483886 w 5426208"/>
                <a:gd name="connsiteY47" fmla="*/ 5540090 h 6199726"/>
                <a:gd name="connsiteX48" fmla="*/ 3704096 w 5426208"/>
                <a:gd name="connsiteY48" fmla="*/ 5581363 h 6199726"/>
                <a:gd name="connsiteX49" fmla="*/ 3506134 w 5426208"/>
                <a:gd name="connsiteY49" fmla="*/ 6199726 h 6199726"/>
                <a:gd name="connsiteX0" fmla="*/ 4469964 w 5426208"/>
                <a:gd name="connsiteY0" fmla="*/ 6067991 h 6199726"/>
                <a:gd name="connsiteX1" fmla="*/ 4204745 w 5426208"/>
                <a:gd name="connsiteY1" fmla="*/ 5516795 h 6199726"/>
                <a:gd name="connsiteX2" fmla="*/ 4281733 w 5426208"/>
                <a:gd name="connsiteY2" fmla="*/ 5237444 h 6199726"/>
                <a:gd name="connsiteX3" fmla="*/ 4631881 w 5426208"/>
                <a:gd name="connsiteY3" fmla="*/ 4847191 h 6199726"/>
                <a:gd name="connsiteX4" fmla="*/ 5058626 w 5426208"/>
                <a:gd name="connsiteY4" fmla="*/ 3800966 h 6199726"/>
                <a:gd name="connsiteX5" fmla="*/ 5416844 w 5426208"/>
                <a:gd name="connsiteY5" fmla="*/ 2735737 h 6199726"/>
                <a:gd name="connsiteX6" fmla="*/ 5253752 w 5426208"/>
                <a:gd name="connsiteY6" fmla="*/ 2747937 h 6199726"/>
                <a:gd name="connsiteX7" fmla="*/ 4553133 w 5426208"/>
                <a:gd name="connsiteY7" fmla="*/ 3267454 h 6199726"/>
                <a:gd name="connsiteX8" fmla="*/ 3745005 w 5426208"/>
                <a:gd name="connsiteY8" fmla="*/ 4101278 h 6199726"/>
                <a:gd name="connsiteX9" fmla="*/ 3798859 w 5426208"/>
                <a:gd name="connsiteY9" fmla="*/ 3549606 h 6199726"/>
                <a:gd name="connsiteX10" fmla="*/ 4150946 w 5426208"/>
                <a:gd name="connsiteY10" fmla="*/ 2009873 h 6199726"/>
                <a:gd name="connsiteX11" fmla="*/ 4285628 w 5426208"/>
                <a:gd name="connsiteY11" fmla="*/ 1302863 h 6199726"/>
                <a:gd name="connsiteX12" fmla="*/ 4313908 w 5426208"/>
                <a:gd name="connsiteY12" fmla="*/ 963498 h 6199726"/>
                <a:gd name="connsiteX13" fmla="*/ 4049958 w 5426208"/>
                <a:gd name="connsiteY13" fmla="*/ 1199168 h 6199726"/>
                <a:gd name="connsiteX14" fmla="*/ 3569191 w 5426208"/>
                <a:gd name="connsiteY14" fmla="*/ 1840191 h 6199726"/>
                <a:gd name="connsiteX15" fmla="*/ 3408935 w 5426208"/>
                <a:gd name="connsiteY15" fmla="*/ 2349238 h 6199726"/>
                <a:gd name="connsiteX16" fmla="*/ 3355734 w 5426208"/>
                <a:gd name="connsiteY16" fmla="*/ 3467538 h 6199726"/>
                <a:gd name="connsiteX17" fmla="*/ 3292845 w 5426208"/>
                <a:gd name="connsiteY17" fmla="*/ 4093197 h 6199726"/>
                <a:gd name="connsiteX18" fmla="*/ 3192806 w 5426208"/>
                <a:gd name="connsiteY18" fmla="*/ 3842803 h 6199726"/>
                <a:gd name="connsiteX19" fmla="*/ 3006290 w 5426208"/>
                <a:gd name="connsiteY19" fmla="*/ 2973071 h 6199726"/>
                <a:gd name="connsiteX20" fmla="*/ 2428547 w 5426208"/>
                <a:gd name="connsiteY20" fmla="*/ 1604521 h 6199726"/>
                <a:gd name="connsiteX21" fmla="*/ 2042048 w 5426208"/>
                <a:gd name="connsiteY21" fmla="*/ 680694 h 6199726"/>
                <a:gd name="connsiteX22" fmla="*/ 1976061 w 5426208"/>
                <a:gd name="connsiteY22" fmla="*/ 237634 h 6199726"/>
                <a:gd name="connsiteX23" fmla="*/ 1853512 w 5426208"/>
                <a:gd name="connsiteY23" fmla="*/ 1964 h 6199726"/>
                <a:gd name="connsiteX24" fmla="*/ 1674403 w 5426208"/>
                <a:gd name="connsiteY24" fmla="*/ 360183 h 6199726"/>
                <a:gd name="connsiteX25" fmla="*/ 1504721 w 5426208"/>
                <a:gd name="connsiteY25" fmla="*/ 1415985 h 6199726"/>
                <a:gd name="connsiteX26" fmla="*/ 1919500 w 5426208"/>
                <a:gd name="connsiteY26" fmla="*/ 2745164 h 6199726"/>
                <a:gd name="connsiteX27" fmla="*/ 2525505 w 5426208"/>
                <a:gd name="connsiteY27" fmla="*/ 3885807 h 6199726"/>
                <a:gd name="connsiteX28" fmla="*/ 2343706 w 5426208"/>
                <a:gd name="connsiteY28" fmla="*/ 3734978 h 6199726"/>
                <a:gd name="connsiteX29" fmla="*/ 1259624 w 5426208"/>
                <a:gd name="connsiteY29" fmla="*/ 2566055 h 6199726"/>
                <a:gd name="connsiteX30" fmla="*/ 760003 w 5426208"/>
                <a:gd name="connsiteY30" fmla="*/ 2019300 h 6199726"/>
                <a:gd name="connsiteX31" fmla="*/ 213248 w 5426208"/>
                <a:gd name="connsiteY31" fmla="*/ 1510253 h 6199726"/>
                <a:gd name="connsiteX32" fmla="*/ 213248 w 5426208"/>
                <a:gd name="connsiteY32" fmla="*/ 1642228 h 6199726"/>
                <a:gd name="connsiteX33" fmla="*/ 694015 w 5426208"/>
                <a:gd name="connsiteY33" fmla="*/ 2980834 h 6199726"/>
                <a:gd name="connsiteX34" fmla="*/ 1287904 w 5426208"/>
                <a:gd name="connsiteY34" fmla="*/ 4102624 h 6199726"/>
                <a:gd name="connsiteX35" fmla="*/ 2042048 w 5426208"/>
                <a:gd name="connsiteY35" fmla="*/ 4715366 h 6199726"/>
                <a:gd name="connsiteX36" fmla="*/ 2771689 w 5426208"/>
                <a:gd name="connsiteY36" fmla="*/ 5012089 h 6199726"/>
                <a:gd name="connsiteX37" fmla="*/ 2315426 w 5426208"/>
                <a:gd name="connsiteY37" fmla="*/ 5092438 h 6199726"/>
                <a:gd name="connsiteX38" fmla="*/ 1495294 w 5426208"/>
                <a:gd name="connsiteY38" fmla="*/ 4922756 h 6199726"/>
                <a:gd name="connsiteX39" fmla="*/ 760003 w 5426208"/>
                <a:gd name="connsiteY39" fmla="*/ 4187465 h 6199726"/>
                <a:gd name="connsiteX40" fmla="*/ 260382 w 5426208"/>
                <a:gd name="connsiteY40" fmla="*/ 3291919 h 6199726"/>
                <a:gd name="connsiteX41" fmla="*/ 5859 w 5426208"/>
                <a:gd name="connsiteY41" fmla="*/ 2924273 h 6199726"/>
                <a:gd name="connsiteX42" fmla="*/ 109554 w 5426208"/>
                <a:gd name="connsiteY42" fmla="*/ 3518162 h 6199726"/>
                <a:gd name="connsiteX43" fmla="*/ 420638 w 5426208"/>
                <a:gd name="connsiteY43" fmla="*/ 4922756 h 6199726"/>
                <a:gd name="connsiteX44" fmla="*/ 910832 w 5426208"/>
                <a:gd name="connsiteY44" fmla="*/ 5544925 h 6199726"/>
                <a:gd name="connsiteX45" fmla="*/ 1523574 w 5426208"/>
                <a:gd name="connsiteY45" fmla="*/ 5761741 h 6199726"/>
                <a:gd name="connsiteX46" fmla="*/ 2336968 w 5426208"/>
                <a:gd name="connsiteY46" fmla="*/ 5729895 h 6199726"/>
                <a:gd name="connsiteX47" fmla="*/ 3483886 w 5426208"/>
                <a:gd name="connsiteY47" fmla="*/ 5540090 h 6199726"/>
                <a:gd name="connsiteX48" fmla="*/ 3704096 w 5426208"/>
                <a:gd name="connsiteY48" fmla="*/ 5581363 h 6199726"/>
                <a:gd name="connsiteX49" fmla="*/ 3506134 w 5426208"/>
                <a:gd name="connsiteY49" fmla="*/ 6199726 h 6199726"/>
                <a:gd name="connsiteX0" fmla="*/ 4469964 w 5426208"/>
                <a:gd name="connsiteY0" fmla="*/ 6067991 h 6199726"/>
                <a:gd name="connsiteX1" fmla="*/ 4204745 w 5426208"/>
                <a:gd name="connsiteY1" fmla="*/ 5516795 h 6199726"/>
                <a:gd name="connsiteX2" fmla="*/ 4281733 w 5426208"/>
                <a:gd name="connsiteY2" fmla="*/ 5237444 h 6199726"/>
                <a:gd name="connsiteX3" fmla="*/ 4631881 w 5426208"/>
                <a:gd name="connsiteY3" fmla="*/ 4847191 h 6199726"/>
                <a:gd name="connsiteX4" fmla="*/ 5058626 w 5426208"/>
                <a:gd name="connsiteY4" fmla="*/ 3800966 h 6199726"/>
                <a:gd name="connsiteX5" fmla="*/ 5416844 w 5426208"/>
                <a:gd name="connsiteY5" fmla="*/ 2735737 h 6199726"/>
                <a:gd name="connsiteX6" fmla="*/ 5253752 w 5426208"/>
                <a:gd name="connsiteY6" fmla="*/ 2747937 h 6199726"/>
                <a:gd name="connsiteX7" fmla="*/ 4553133 w 5426208"/>
                <a:gd name="connsiteY7" fmla="*/ 3267454 h 6199726"/>
                <a:gd name="connsiteX8" fmla="*/ 3745005 w 5426208"/>
                <a:gd name="connsiteY8" fmla="*/ 4101278 h 6199726"/>
                <a:gd name="connsiteX9" fmla="*/ 3798859 w 5426208"/>
                <a:gd name="connsiteY9" fmla="*/ 3549606 h 6199726"/>
                <a:gd name="connsiteX10" fmla="*/ 4150946 w 5426208"/>
                <a:gd name="connsiteY10" fmla="*/ 2009873 h 6199726"/>
                <a:gd name="connsiteX11" fmla="*/ 4285628 w 5426208"/>
                <a:gd name="connsiteY11" fmla="*/ 1302863 h 6199726"/>
                <a:gd name="connsiteX12" fmla="*/ 4313908 w 5426208"/>
                <a:gd name="connsiteY12" fmla="*/ 963498 h 6199726"/>
                <a:gd name="connsiteX13" fmla="*/ 4049958 w 5426208"/>
                <a:gd name="connsiteY13" fmla="*/ 1199168 h 6199726"/>
                <a:gd name="connsiteX14" fmla="*/ 3569191 w 5426208"/>
                <a:gd name="connsiteY14" fmla="*/ 1840191 h 6199726"/>
                <a:gd name="connsiteX15" fmla="*/ 3408935 w 5426208"/>
                <a:gd name="connsiteY15" fmla="*/ 2349238 h 6199726"/>
                <a:gd name="connsiteX16" fmla="*/ 3355734 w 5426208"/>
                <a:gd name="connsiteY16" fmla="*/ 3467538 h 6199726"/>
                <a:gd name="connsiteX17" fmla="*/ 3292845 w 5426208"/>
                <a:gd name="connsiteY17" fmla="*/ 4093197 h 6199726"/>
                <a:gd name="connsiteX18" fmla="*/ 3192806 w 5426208"/>
                <a:gd name="connsiteY18" fmla="*/ 3842803 h 6199726"/>
                <a:gd name="connsiteX19" fmla="*/ 3006290 w 5426208"/>
                <a:gd name="connsiteY19" fmla="*/ 2973071 h 6199726"/>
                <a:gd name="connsiteX20" fmla="*/ 2428547 w 5426208"/>
                <a:gd name="connsiteY20" fmla="*/ 1604521 h 6199726"/>
                <a:gd name="connsiteX21" fmla="*/ 2042048 w 5426208"/>
                <a:gd name="connsiteY21" fmla="*/ 680694 h 6199726"/>
                <a:gd name="connsiteX22" fmla="*/ 1976061 w 5426208"/>
                <a:gd name="connsiteY22" fmla="*/ 237634 h 6199726"/>
                <a:gd name="connsiteX23" fmla="*/ 1853512 w 5426208"/>
                <a:gd name="connsiteY23" fmla="*/ 1964 h 6199726"/>
                <a:gd name="connsiteX24" fmla="*/ 1674403 w 5426208"/>
                <a:gd name="connsiteY24" fmla="*/ 360183 h 6199726"/>
                <a:gd name="connsiteX25" fmla="*/ 1504721 w 5426208"/>
                <a:gd name="connsiteY25" fmla="*/ 1415985 h 6199726"/>
                <a:gd name="connsiteX26" fmla="*/ 1919500 w 5426208"/>
                <a:gd name="connsiteY26" fmla="*/ 2745164 h 6199726"/>
                <a:gd name="connsiteX27" fmla="*/ 2525505 w 5426208"/>
                <a:gd name="connsiteY27" fmla="*/ 3885807 h 6199726"/>
                <a:gd name="connsiteX28" fmla="*/ 2343706 w 5426208"/>
                <a:gd name="connsiteY28" fmla="*/ 3734978 h 6199726"/>
                <a:gd name="connsiteX29" fmla="*/ 1259624 w 5426208"/>
                <a:gd name="connsiteY29" fmla="*/ 2566055 h 6199726"/>
                <a:gd name="connsiteX30" fmla="*/ 760003 w 5426208"/>
                <a:gd name="connsiteY30" fmla="*/ 2019300 h 6199726"/>
                <a:gd name="connsiteX31" fmla="*/ 213248 w 5426208"/>
                <a:gd name="connsiteY31" fmla="*/ 1510253 h 6199726"/>
                <a:gd name="connsiteX32" fmla="*/ 213248 w 5426208"/>
                <a:gd name="connsiteY32" fmla="*/ 1642228 h 6199726"/>
                <a:gd name="connsiteX33" fmla="*/ 694015 w 5426208"/>
                <a:gd name="connsiteY33" fmla="*/ 2980834 h 6199726"/>
                <a:gd name="connsiteX34" fmla="*/ 1287904 w 5426208"/>
                <a:gd name="connsiteY34" fmla="*/ 4102624 h 6199726"/>
                <a:gd name="connsiteX35" fmla="*/ 2042048 w 5426208"/>
                <a:gd name="connsiteY35" fmla="*/ 4715366 h 6199726"/>
                <a:gd name="connsiteX36" fmla="*/ 2771689 w 5426208"/>
                <a:gd name="connsiteY36" fmla="*/ 5012089 h 6199726"/>
                <a:gd name="connsiteX37" fmla="*/ 2315426 w 5426208"/>
                <a:gd name="connsiteY37" fmla="*/ 5092438 h 6199726"/>
                <a:gd name="connsiteX38" fmla="*/ 1495294 w 5426208"/>
                <a:gd name="connsiteY38" fmla="*/ 4922756 h 6199726"/>
                <a:gd name="connsiteX39" fmla="*/ 760003 w 5426208"/>
                <a:gd name="connsiteY39" fmla="*/ 4187465 h 6199726"/>
                <a:gd name="connsiteX40" fmla="*/ 260382 w 5426208"/>
                <a:gd name="connsiteY40" fmla="*/ 3291919 h 6199726"/>
                <a:gd name="connsiteX41" fmla="*/ 5859 w 5426208"/>
                <a:gd name="connsiteY41" fmla="*/ 2924273 h 6199726"/>
                <a:gd name="connsiteX42" fmla="*/ 109554 w 5426208"/>
                <a:gd name="connsiteY42" fmla="*/ 3518162 h 6199726"/>
                <a:gd name="connsiteX43" fmla="*/ 420638 w 5426208"/>
                <a:gd name="connsiteY43" fmla="*/ 4922756 h 6199726"/>
                <a:gd name="connsiteX44" fmla="*/ 910832 w 5426208"/>
                <a:gd name="connsiteY44" fmla="*/ 5544925 h 6199726"/>
                <a:gd name="connsiteX45" fmla="*/ 1523574 w 5426208"/>
                <a:gd name="connsiteY45" fmla="*/ 5761741 h 6199726"/>
                <a:gd name="connsiteX46" fmla="*/ 2336968 w 5426208"/>
                <a:gd name="connsiteY46" fmla="*/ 5729895 h 6199726"/>
                <a:gd name="connsiteX47" fmla="*/ 3483886 w 5426208"/>
                <a:gd name="connsiteY47" fmla="*/ 5540090 h 6199726"/>
                <a:gd name="connsiteX48" fmla="*/ 3704096 w 5426208"/>
                <a:gd name="connsiteY48" fmla="*/ 5581363 h 6199726"/>
                <a:gd name="connsiteX49" fmla="*/ 3506134 w 5426208"/>
                <a:gd name="connsiteY49" fmla="*/ 6199726 h 6199726"/>
                <a:gd name="connsiteX0" fmla="*/ 4469964 w 5426208"/>
                <a:gd name="connsiteY0" fmla="*/ 6067991 h 6199726"/>
                <a:gd name="connsiteX1" fmla="*/ 4204745 w 5426208"/>
                <a:gd name="connsiteY1" fmla="*/ 5516795 h 6199726"/>
                <a:gd name="connsiteX2" fmla="*/ 4281733 w 5426208"/>
                <a:gd name="connsiteY2" fmla="*/ 5237444 h 6199726"/>
                <a:gd name="connsiteX3" fmla="*/ 4631881 w 5426208"/>
                <a:gd name="connsiteY3" fmla="*/ 4847191 h 6199726"/>
                <a:gd name="connsiteX4" fmla="*/ 5058626 w 5426208"/>
                <a:gd name="connsiteY4" fmla="*/ 3800966 h 6199726"/>
                <a:gd name="connsiteX5" fmla="*/ 5416844 w 5426208"/>
                <a:gd name="connsiteY5" fmla="*/ 2735737 h 6199726"/>
                <a:gd name="connsiteX6" fmla="*/ 5253752 w 5426208"/>
                <a:gd name="connsiteY6" fmla="*/ 2747937 h 6199726"/>
                <a:gd name="connsiteX7" fmla="*/ 4553133 w 5426208"/>
                <a:gd name="connsiteY7" fmla="*/ 3267454 h 6199726"/>
                <a:gd name="connsiteX8" fmla="*/ 3745005 w 5426208"/>
                <a:gd name="connsiteY8" fmla="*/ 4101278 h 6199726"/>
                <a:gd name="connsiteX9" fmla="*/ 3798859 w 5426208"/>
                <a:gd name="connsiteY9" fmla="*/ 3549606 h 6199726"/>
                <a:gd name="connsiteX10" fmla="*/ 4150946 w 5426208"/>
                <a:gd name="connsiteY10" fmla="*/ 2009873 h 6199726"/>
                <a:gd name="connsiteX11" fmla="*/ 4285628 w 5426208"/>
                <a:gd name="connsiteY11" fmla="*/ 1302863 h 6199726"/>
                <a:gd name="connsiteX12" fmla="*/ 4313908 w 5426208"/>
                <a:gd name="connsiteY12" fmla="*/ 963498 h 6199726"/>
                <a:gd name="connsiteX13" fmla="*/ 4049958 w 5426208"/>
                <a:gd name="connsiteY13" fmla="*/ 1199168 h 6199726"/>
                <a:gd name="connsiteX14" fmla="*/ 3569191 w 5426208"/>
                <a:gd name="connsiteY14" fmla="*/ 1840191 h 6199726"/>
                <a:gd name="connsiteX15" fmla="*/ 3408935 w 5426208"/>
                <a:gd name="connsiteY15" fmla="*/ 2349238 h 6199726"/>
                <a:gd name="connsiteX16" fmla="*/ 3355734 w 5426208"/>
                <a:gd name="connsiteY16" fmla="*/ 3467538 h 6199726"/>
                <a:gd name="connsiteX17" fmla="*/ 3292845 w 5426208"/>
                <a:gd name="connsiteY17" fmla="*/ 4093197 h 6199726"/>
                <a:gd name="connsiteX18" fmla="*/ 3192806 w 5426208"/>
                <a:gd name="connsiteY18" fmla="*/ 3842803 h 6199726"/>
                <a:gd name="connsiteX19" fmla="*/ 3006290 w 5426208"/>
                <a:gd name="connsiteY19" fmla="*/ 2973071 h 6199726"/>
                <a:gd name="connsiteX20" fmla="*/ 2428547 w 5426208"/>
                <a:gd name="connsiteY20" fmla="*/ 1604521 h 6199726"/>
                <a:gd name="connsiteX21" fmla="*/ 2042048 w 5426208"/>
                <a:gd name="connsiteY21" fmla="*/ 680694 h 6199726"/>
                <a:gd name="connsiteX22" fmla="*/ 1976061 w 5426208"/>
                <a:gd name="connsiteY22" fmla="*/ 237634 h 6199726"/>
                <a:gd name="connsiteX23" fmla="*/ 1853512 w 5426208"/>
                <a:gd name="connsiteY23" fmla="*/ 1964 h 6199726"/>
                <a:gd name="connsiteX24" fmla="*/ 1674403 w 5426208"/>
                <a:gd name="connsiteY24" fmla="*/ 360183 h 6199726"/>
                <a:gd name="connsiteX25" fmla="*/ 1504721 w 5426208"/>
                <a:gd name="connsiteY25" fmla="*/ 1415985 h 6199726"/>
                <a:gd name="connsiteX26" fmla="*/ 1919500 w 5426208"/>
                <a:gd name="connsiteY26" fmla="*/ 2745164 h 6199726"/>
                <a:gd name="connsiteX27" fmla="*/ 2525505 w 5426208"/>
                <a:gd name="connsiteY27" fmla="*/ 3885807 h 6199726"/>
                <a:gd name="connsiteX28" fmla="*/ 2343706 w 5426208"/>
                <a:gd name="connsiteY28" fmla="*/ 3734978 h 6199726"/>
                <a:gd name="connsiteX29" fmla="*/ 1259624 w 5426208"/>
                <a:gd name="connsiteY29" fmla="*/ 2566055 h 6199726"/>
                <a:gd name="connsiteX30" fmla="*/ 760003 w 5426208"/>
                <a:gd name="connsiteY30" fmla="*/ 2019300 h 6199726"/>
                <a:gd name="connsiteX31" fmla="*/ 213248 w 5426208"/>
                <a:gd name="connsiteY31" fmla="*/ 1510253 h 6199726"/>
                <a:gd name="connsiteX32" fmla="*/ 213248 w 5426208"/>
                <a:gd name="connsiteY32" fmla="*/ 1642228 h 6199726"/>
                <a:gd name="connsiteX33" fmla="*/ 694015 w 5426208"/>
                <a:gd name="connsiteY33" fmla="*/ 2980834 h 6199726"/>
                <a:gd name="connsiteX34" fmla="*/ 1287904 w 5426208"/>
                <a:gd name="connsiteY34" fmla="*/ 4102624 h 6199726"/>
                <a:gd name="connsiteX35" fmla="*/ 2042048 w 5426208"/>
                <a:gd name="connsiteY35" fmla="*/ 4715366 h 6199726"/>
                <a:gd name="connsiteX36" fmla="*/ 2771689 w 5426208"/>
                <a:gd name="connsiteY36" fmla="*/ 5012089 h 6199726"/>
                <a:gd name="connsiteX37" fmla="*/ 2258473 w 5426208"/>
                <a:gd name="connsiteY37" fmla="*/ 5048142 h 6199726"/>
                <a:gd name="connsiteX38" fmla="*/ 1495294 w 5426208"/>
                <a:gd name="connsiteY38" fmla="*/ 4922756 h 6199726"/>
                <a:gd name="connsiteX39" fmla="*/ 760003 w 5426208"/>
                <a:gd name="connsiteY39" fmla="*/ 4187465 h 6199726"/>
                <a:gd name="connsiteX40" fmla="*/ 260382 w 5426208"/>
                <a:gd name="connsiteY40" fmla="*/ 3291919 h 6199726"/>
                <a:gd name="connsiteX41" fmla="*/ 5859 w 5426208"/>
                <a:gd name="connsiteY41" fmla="*/ 2924273 h 6199726"/>
                <a:gd name="connsiteX42" fmla="*/ 109554 w 5426208"/>
                <a:gd name="connsiteY42" fmla="*/ 3518162 h 6199726"/>
                <a:gd name="connsiteX43" fmla="*/ 420638 w 5426208"/>
                <a:gd name="connsiteY43" fmla="*/ 4922756 h 6199726"/>
                <a:gd name="connsiteX44" fmla="*/ 910832 w 5426208"/>
                <a:gd name="connsiteY44" fmla="*/ 5544925 h 6199726"/>
                <a:gd name="connsiteX45" fmla="*/ 1523574 w 5426208"/>
                <a:gd name="connsiteY45" fmla="*/ 5761741 h 6199726"/>
                <a:gd name="connsiteX46" fmla="*/ 2336968 w 5426208"/>
                <a:gd name="connsiteY46" fmla="*/ 5729895 h 6199726"/>
                <a:gd name="connsiteX47" fmla="*/ 3483886 w 5426208"/>
                <a:gd name="connsiteY47" fmla="*/ 5540090 h 6199726"/>
                <a:gd name="connsiteX48" fmla="*/ 3704096 w 5426208"/>
                <a:gd name="connsiteY48" fmla="*/ 5581363 h 6199726"/>
                <a:gd name="connsiteX49" fmla="*/ 3506134 w 5426208"/>
                <a:gd name="connsiteY49" fmla="*/ 6199726 h 6199726"/>
                <a:gd name="connsiteX0" fmla="*/ 4469964 w 5426208"/>
                <a:gd name="connsiteY0" fmla="*/ 6067991 h 6199726"/>
                <a:gd name="connsiteX1" fmla="*/ 4204745 w 5426208"/>
                <a:gd name="connsiteY1" fmla="*/ 5516795 h 6199726"/>
                <a:gd name="connsiteX2" fmla="*/ 4281733 w 5426208"/>
                <a:gd name="connsiteY2" fmla="*/ 5237444 h 6199726"/>
                <a:gd name="connsiteX3" fmla="*/ 4631881 w 5426208"/>
                <a:gd name="connsiteY3" fmla="*/ 4847191 h 6199726"/>
                <a:gd name="connsiteX4" fmla="*/ 5058626 w 5426208"/>
                <a:gd name="connsiteY4" fmla="*/ 3800966 h 6199726"/>
                <a:gd name="connsiteX5" fmla="*/ 5416844 w 5426208"/>
                <a:gd name="connsiteY5" fmla="*/ 2735737 h 6199726"/>
                <a:gd name="connsiteX6" fmla="*/ 5253752 w 5426208"/>
                <a:gd name="connsiteY6" fmla="*/ 2747937 h 6199726"/>
                <a:gd name="connsiteX7" fmla="*/ 4553133 w 5426208"/>
                <a:gd name="connsiteY7" fmla="*/ 3267454 h 6199726"/>
                <a:gd name="connsiteX8" fmla="*/ 3745005 w 5426208"/>
                <a:gd name="connsiteY8" fmla="*/ 4101278 h 6199726"/>
                <a:gd name="connsiteX9" fmla="*/ 3798859 w 5426208"/>
                <a:gd name="connsiteY9" fmla="*/ 3549606 h 6199726"/>
                <a:gd name="connsiteX10" fmla="*/ 4150946 w 5426208"/>
                <a:gd name="connsiteY10" fmla="*/ 2009873 h 6199726"/>
                <a:gd name="connsiteX11" fmla="*/ 4285628 w 5426208"/>
                <a:gd name="connsiteY11" fmla="*/ 1302863 h 6199726"/>
                <a:gd name="connsiteX12" fmla="*/ 4313908 w 5426208"/>
                <a:gd name="connsiteY12" fmla="*/ 963498 h 6199726"/>
                <a:gd name="connsiteX13" fmla="*/ 4049958 w 5426208"/>
                <a:gd name="connsiteY13" fmla="*/ 1199168 h 6199726"/>
                <a:gd name="connsiteX14" fmla="*/ 3569191 w 5426208"/>
                <a:gd name="connsiteY14" fmla="*/ 1840191 h 6199726"/>
                <a:gd name="connsiteX15" fmla="*/ 3408935 w 5426208"/>
                <a:gd name="connsiteY15" fmla="*/ 2349238 h 6199726"/>
                <a:gd name="connsiteX16" fmla="*/ 3355734 w 5426208"/>
                <a:gd name="connsiteY16" fmla="*/ 3467538 h 6199726"/>
                <a:gd name="connsiteX17" fmla="*/ 3292845 w 5426208"/>
                <a:gd name="connsiteY17" fmla="*/ 4093197 h 6199726"/>
                <a:gd name="connsiteX18" fmla="*/ 3192806 w 5426208"/>
                <a:gd name="connsiteY18" fmla="*/ 3842803 h 6199726"/>
                <a:gd name="connsiteX19" fmla="*/ 3006290 w 5426208"/>
                <a:gd name="connsiteY19" fmla="*/ 2973071 h 6199726"/>
                <a:gd name="connsiteX20" fmla="*/ 2428547 w 5426208"/>
                <a:gd name="connsiteY20" fmla="*/ 1604521 h 6199726"/>
                <a:gd name="connsiteX21" fmla="*/ 2042048 w 5426208"/>
                <a:gd name="connsiteY21" fmla="*/ 680694 h 6199726"/>
                <a:gd name="connsiteX22" fmla="*/ 1976061 w 5426208"/>
                <a:gd name="connsiteY22" fmla="*/ 237634 h 6199726"/>
                <a:gd name="connsiteX23" fmla="*/ 1853512 w 5426208"/>
                <a:gd name="connsiteY23" fmla="*/ 1964 h 6199726"/>
                <a:gd name="connsiteX24" fmla="*/ 1674403 w 5426208"/>
                <a:gd name="connsiteY24" fmla="*/ 360183 h 6199726"/>
                <a:gd name="connsiteX25" fmla="*/ 1504721 w 5426208"/>
                <a:gd name="connsiteY25" fmla="*/ 1415985 h 6199726"/>
                <a:gd name="connsiteX26" fmla="*/ 1919500 w 5426208"/>
                <a:gd name="connsiteY26" fmla="*/ 2745164 h 6199726"/>
                <a:gd name="connsiteX27" fmla="*/ 2525505 w 5426208"/>
                <a:gd name="connsiteY27" fmla="*/ 3885807 h 6199726"/>
                <a:gd name="connsiteX28" fmla="*/ 2343706 w 5426208"/>
                <a:gd name="connsiteY28" fmla="*/ 3734978 h 6199726"/>
                <a:gd name="connsiteX29" fmla="*/ 1259624 w 5426208"/>
                <a:gd name="connsiteY29" fmla="*/ 2566055 h 6199726"/>
                <a:gd name="connsiteX30" fmla="*/ 760003 w 5426208"/>
                <a:gd name="connsiteY30" fmla="*/ 2019300 h 6199726"/>
                <a:gd name="connsiteX31" fmla="*/ 213248 w 5426208"/>
                <a:gd name="connsiteY31" fmla="*/ 1510253 h 6199726"/>
                <a:gd name="connsiteX32" fmla="*/ 213248 w 5426208"/>
                <a:gd name="connsiteY32" fmla="*/ 1642228 h 6199726"/>
                <a:gd name="connsiteX33" fmla="*/ 694015 w 5426208"/>
                <a:gd name="connsiteY33" fmla="*/ 2980834 h 6199726"/>
                <a:gd name="connsiteX34" fmla="*/ 1287904 w 5426208"/>
                <a:gd name="connsiteY34" fmla="*/ 4102624 h 6199726"/>
                <a:gd name="connsiteX35" fmla="*/ 2042048 w 5426208"/>
                <a:gd name="connsiteY35" fmla="*/ 4715366 h 6199726"/>
                <a:gd name="connsiteX36" fmla="*/ 2771689 w 5426208"/>
                <a:gd name="connsiteY36" fmla="*/ 5012089 h 6199726"/>
                <a:gd name="connsiteX37" fmla="*/ 2258473 w 5426208"/>
                <a:gd name="connsiteY37" fmla="*/ 5048142 h 6199726"/>
                <a:gd name="connsiteX38" fmla="*/ 1485802 w 5426208"/>
                <a:gd name="connsiteY38" fmla="*/ 4878460 h 6199726"/>
                <a:gd name="connsiteX39" fmla="*/ 760003 w 5426208"/>
                <a:gd name="connsiteY39" fmla="*/ 4187465 h 6199726"/>
                <a:gd name="connsiteX40" fmla="*/ 260382 w 5426208"/>
                <a:gd name="connsiteY40" fmla="*/ 3291919 h 6199726"/>
                <a:gd name="connsiteX41" fmla="*/ 5859 w 5426208"/>
                <a:gd name="connsiteY41" fmla="*/ 2924273 h 6199726"/>
                <a:gd name="connsiteX42" fmla="*/ 109554 w 5426208"/>
                <a:gd name="connsiteY42" fmla="*/ 3518162 h 6199726"/>
                <a:gd name="connsiteX43" fmla="*/ 420638 w 5426208"/>
                <a:gd name="connsiteY43" fmla="*/ 4922756 h 6199726"/>
                <a:gd name="connsiteX44" fmla="*/ 910832 w 5426208"/>
                <a:gd name="connsiteY44" fmla="*/ 5544925 h 6199726"/>
                <a:gd name="connsiteX45" fmla="*/ 1523574 w 5426208"/>
                <a:gd name="connsiteY45" fmla="*/ 5761741 h 6199726"/>
                <a:gd name="connsiteX46" fmla="*/ 2336968 w 5426208"/>
                <a:gd name="connsiteY46" fmla="*/ 5729895 h 6199726"/>
                <a:gd name="connsiteX47" fmla="*/ 3483886 w 5426208"/>
                <a:gd name="connsiteY47" fmla="*/ 5540090 h 6199726"/>
                <a:gd name="connsiteX48" fmla="*/ 3704096 w 5426208"/>
                <a:gd name="connsiteY48" fmla="*/ 5581363 h 6199726"/>
                <a:gd name="connsiteX49" fmla="*/ 3506134 w 5426208"/>
                <a:gd name="connsiteY49" fmla="*/ 6199726 h 6199726"/>
                <a:gd name="connsiteX0" fmla="*/ 4469964 w 5426208"/>
                <a:gd name="connsiteY0" fmla="*/ 6067991 h 6199726"/>
                <a:gd name="connsiteX1" fmla="*/ 4204745 w 5426208"/>
                <a:gd name="connsiteY1" fmla="*/ 5516795 h 6199726"/>
                <a:gd name="connsiteX2" fmla="*/ 4281733 w 5426208"/>
                <a:gd name="connsiteY2" fmla="*/ 5237444 h 6199726"/>
                <a:gd name="connsiteX3" fmla="*/ 4631881 w 5426208"/>
                <a:gd name="connsiteY3" fmla="*/ 4847191 h 6199726"/>
                <a:gd name="connsiteX4" fmla="*/ 5058626 w 5426208"/>
                <a:gd name="connsiteY4" fmla="*/ 3800966 h 6199726"/>
                <a:gd name="connsiteX5" fmla="*/ 5416844 w 5426208"/>
                <a:gd name="connsiteY5" fmla="*/ 2735737 h 6199726"/>
                <a:gd name="connsiteX6" fmla="*/ 5253752 w 5426208"/>
                <a:gd name="connsiteY6" fmla="*/ 2747937 h 6199726"/>
                <a:gd name="connsiteX7" fmla="*/ 4553133 w 5426208"/>
                <a:gd name="connsiteY7" fmla="*/ 3267454 h 6199726"/>
                <a:gd name="connsiteX8" fmla="*/ 3920181 w 5426208"/>
                <a:gd name="connsiteY8" fmla="*/ 4277967 h 6199726"/>
                <a:gd name="connsiteX9" fmla="*/ 3798859 w 5426208"/>
                <a:gd name="connsiteY9" fmla="*/ 3549606 h 6199726"/>
                <a:gd name="connsiteX10" fmla="*/ 4150946 w 5426208"/>
                <a:gd name="connsiteY10" fmla="*/ 2009873 h 6199726"/>
                <a:gd name="connsiteX11" fmla="*/ 4285628 w 5426208"/>
                <a:gd name="connsiteY11" fmla="*/ 1302863 h 6199726"/>
                <a:gd name="connsiteX12" fmla="*/ 4313908 w 5426208"/>
                <a:gd name="connsiteY12" fmla="*/ 963498 h 6199726"/>
                <a:gd name="connsiteX13" fmla="*/ 4049958 w 5426208"/>
                <a:gd name="connsiteY13" fmla="*/ 1199168 h 6199726"/>
                <a:gd name="connsiteX14" fmla="*/ 3569191 w 5426208"/>
                <a:gd name="connsiteY14" fmla="*/ 1840191 h 6199726"/>
                <a:gd name="connsiteX15" fmla="*/ 3408935 w 5426208"/>
                <a:gd name="connsiteY15" fmla="*/ 2349238 h 6199726"/>
                <a:gd name="connsiteX16" fmla="*/ 3355734 w 5426208"/>
                <a:gd name="connsiteY16" fmla="*/ 3467538 h 6199726"/>
                <a:gd name="connsiteX17" fmla="*/ 3292845 w 5426208"/>
                <a:gd name="connsiteY17" fmla="*/ 4093197 h 6199726"/>
                <a:gd name="connsiteX18" fmla="*/ 3192806 w 5426208"/>
                <a:gd name="connsiteY18" fmla="*/ 3842803 h 6199726"/>
                <a:gd name="connsiteX19" fmla="*/ 3006290 w 5426208"/>
                <a:gd name="connsiteY19" fmla="*/ 2973071 h 6199726"/>
                <a:gd name="connsiteX20" fmla="*/ 2428547 w 5426208"/>
                <a:gd name="connsiteY20" fmla="*/ 1604521 h 6199726"/>
                <a:gd name="connsiteX21" fmla="*/ 2042048 w 5426208"/>
                <a:gd name="connsiteY21" fmla="*/ 680694 h 6199726"/>
                <a:gd name="connsiteX22" fmla="*/ 1976061 w 5426208"/>
                <a:gd name="connsiteY22" fmla="*/ 237634 h 6199726"/>
                <a:gd name="connsiteX23" fmla="*/ 1853512 w 5426208"/>
                <a:gd name="connsiteY23" fmla="*/ 1964 h 6199726"/>
                <a:gd name="connsiteX24" fmla="*/ 1674403 w 5426208"/>
                <a:gd name="connsiteY24" fmla="*/ 360183 h 6199726"/>
                <a:gd name="connsiteX25" fmla="*/ 1504721 w 5426208"/>
                <a:gd name="connsiteY25" fmla="*/ 1415985 h 6199726"/>
                <a:gd name="connsiteX26" fmla="*/ 1919500 w 5426208"/>
                <a:gd name="connsiteY26" fmla="*/ 2745164 h 6199726"/>
                <a:gd name="connsiteX27" fmla="*/ 2525505 w 5426208"/>
                <a:gd name="connsiteY27" fmla="*/ 3885807 h 6199726"/>
                <a:gd name="connsiteX28" fmla="*/ 2343706 w 5426208"/>
                <a:gd name="connsiteY28" fmla="*/ 3734978 h 6199726"/>
                <a:gd name="connsiteX29" fmla="*/ 1259624 w 5426208"/>
                <a:gd name="connsiteY29" fmla="*/ 2566055 h 6199726"/>
                <a:gd name="connsiteX30" fmla="*/ 760003 w 5426208"/>
                <a:gd name="connsiteY30" fmla="*/ 2019300 h 6199726"/>
                <a:gd name="connsiteX31" fmla="*/ 213248 w 5426208"/>
                <a:gd name="connsiteY31" fmla="*/ 1510253 h 6199726"/>
                <a:gd name="connsiteX32" fmla="*/ 213248 w 5426208"/>
                <a:gd name="connsiteY32" fmla="*/ 1642228 h 6199726"/>
                <a:gd name="connsiteX33" fmla="*/ 694015 w 5426208"/>
                <a:gd name="connsiteY33" fmla="*/ 2980834 h 6199726"/>
                <a:gd name="connsiteX34" fmla="*/ 1287904 w 5426208"/>
                <a:gd name="connsiteY34" fmla="*/ 4102624 h 6199726"/>
                <a:gd name="connsiteX35" fmla="*/ 2042048 w 5426208"/>
                <a:gd name="connsiteY35" fmla="*/ 4715366 h 6199726"/>
                <a:gd name="connsiteX36" fmla="*/ 2771689 w 5426208"/>
                <a:gd name="connsiteY36" fmla="*/ 5012089 h 6199726"/>
                <a:gd name="connsiteX37" fmla="*/ 2258473 w 5426208"/>
                <a:gd name="connsiteY37" fmla="*/ 5048142 h 6199726"/>
                <a:gd name="connsiteX38" fmla="*/ 1485802 w 5426208"/>
                <a:gd name="connsiteY38" fmla="*/ 4878460 h 6199726"/>
                <a:gd name="connsiteX39" fmla="*/ 760003 w 5426208"/>
                <a:gd name="connsiteY39" fmla="*/ 4187465 h 6199726"/>
                <a:gd name="connsiteX40" fmla="*/ 260382 w 5426208"/>
                <a:gd name="connsiteY40" fmla="*/ 3291919 h 6199726"/>
                <a:gd name="connsiteX41" fmla="*/ 5859 w 5426208"/>
                <a:gd name="connsiteY41" fmla="*/ 2924273 h 6199726"/>
                <a:gd name="connsiteX42" fmla="*/ 109554 w 5426208"/>
                <a:gd name="connsiteY42" fmla="*/ 3518162 h 6199726"/>
                <a:gd name="connsiteX43" fmla="*/ 420638 w 5426208"/>
                <a:gd name="connsiteY43" fmla="*/ 4922756 h 6199726"/>
                <a:gd name="connsiteX44" fmla="*/ 910832 w 5426208"/>
                <a:gd name="connsiteY44" fmla="*/ 5544925 h 6199726"/>
                <a:gd name="connsiteX45" fmla="*/ 1523574 w 5426208"/>
                <a:gd name="connsiteY45" fmla="*/ 5761741 h 6199726"/>
                <a:gd name="connsiteX46" fmla="*/ 2336968 w 5426208"/>
                <a:gd name="connsiteY46" fmla="*/ 5729895 h 6199726"/>
                <a:gd name="connsiteX47" fmla="*/ 3483886 w 5426208"/>
                <a:gd name="connsiteY47" fmla="*/ 5540090 h 6199726"/>
                <a:gd name="connsiteX48" fmla="*/ 3704096 w 5426208"/>
                <a:gd name="connsiteY48" fmla="*/ 5581363 h 6199726"/>
                <a:gd name="connsiteX49" fmla="*/ 3506134 w 5426208"/>
                <a:gd name="connsiteY49" fmla="*/ 6199726 h 6199726"/>
                <a:gd name="connsiteX0" fmla="*/ 4469964 w 5426208"/>
                <a:gd name="connsiteY0" fmla="*/ 6067991 h 6199726"/>
                <a:gd name="connsiteX1" fmla="*/ 4204745 w 5426208"/>
                <a:gd name="connsiteY1" fmla="*/ 5516795 h 6199726"/>
                <a:gd name="connsiteX2" fmla="*/ 4281733 w 5426208"/>
                <a:gd name="connsiteY2" fmla="*/ 5237444 h 6199726"/>
                <a:gd name="connsiteX3" fmla="*/ 4631881 w 5426208"/>
                <a:gd name="connsiteY3" fmla="*/ 4847191 h 6199726"/>
                <a:gd name="connsiteX4" fmla="*/ 5058626 w 5426208"/>
                <a:gd name="connsiteY4" fmla="*/ 3800966 h 6199726"/>
                <a:gd name="connsiteX5" fmla="*/ 5416844 w 5426208"/>
                <a:gd name="connsiteY5" fmla="*/ 2735737 h 6199726"/>
                <a:gd name="connsiteX6" fmla="*/ 5253752 w 5426208"/>
                <a:gd name="connsiteY6" fmla="*/ 2747937 h 6199726"/>
                <a:gd name="connsiteX7" fmla="*/ 4553133 w 5426208"/>
                <a:gd name="connsiteY7" fmla="*/ 3267454 h 6199726"/>
                <a:gd name="connsiteX8" fmla="*/ 3920181 w 5426208"/>
                <a:gd name="connsiteY8" fmla="*/ 4277967 h 6199726"/>
                <a:gd name="connsiteX9" fmla="*/ 3798859 w 5426208"/>
                <a:gd name="connsiteY9" fmla="*/ 3549606 h 6199726"/>
                <a:gd name="connsiteX10" fmla="*/ 4150946 w 5426208"/>
                <a:gd name="connsiteY10" fmla="*/ 2009873 h 6199726"/>
                <a:gd name="connsiteX11" fmla="*/ 4285628 w 5426208"/>
                <a:gd name="connsiteY11" fmla="*/ 1302863 h 6199726"/>
                <a:gd name="connsiteX12" fmla="*/ 4313908 w 5426208"/>
                <a:gd name="connsiteY12" fmla="*/ 963498 h 6199726"/>
                <a:gd name="connsiteX13" fmla="*/ 4049958 w 5426208"/>
                <a:gd name="connsiteY13" fmla="*/ 1199168 h 6199726"/>
                <a:gd name="connsiteX14" fmla="*/ 3569191 w 5426208"/>
                <a:gd name="connsiteY14" fmla="*/ 1840191 h 6199726"/>
                <a:gd name="connsiteX15" fmla="*/ 3408935 w 5426208"/>
                <a:gd name="connsiteY15" fmla="*/ 2349238 h 6199726"/>
                <a:gd name="connsiteX16" fmla="*/ 3355734 w 5426208"/>
                <a:gd name="connsiteY16" fmla="*/ 3467538 h 6199726"/>
                <a:gd name="connsiteX17" fmla="*/ 3292845 w 5426208"/>
                <a:gd name="connsiteY17" fmla="*/ 4093197 h 6199726"/>
                <a:gd name="connsiteX18" fmla="*/ 3192806 w 5426208"/>
                <a:gd name="connsiteY18" fmla="*/ 3842803 h 6199726"/>
                <a:gd name="connsiteX19" fmla="*/ 3006290 w 5426208"/>
                <a:gd name="connsiteY19" fmla="*/ 2973071 h 6199726"/>
                <a:gd name="connsiteX20" fmla="*/ 2428547 w 5426208"/>
                <a:gd name="connsiteY20" fmla="*/ 1604521 h 6199726"/>
                <a:gd name="connsiteX21" fmla="*/ 2042048 w 5426208"/>
                <a:gd name="connsiteY21" fmla="*/ 680694 h 6199726"/>
                <a:gd name="connsiteX22" fmla="*/ 1976061 w 5426208"/>
                <a:gd name="connsiteY22" fmla="*/ 237634 h 6199726"/>
                <a:gd name="connsiteX23" fmla="*/ 1853512 w 5426208"/>
                <a:gd name="connsiteY23" fmla="*/ 1964 h 6199726"/>
                <a:gd name="connsiteX24" fmla="*/ 1674403 w 5426208"/>
                <a:gd name="connsiteY24" fmla="*/ 360183 h 6199726"/>
                <a:gd name="connsiteX25" fmla="*/ 1504721 w 5426208"/>
                <a:gd name="connsiteY25" fmla="*/ 1415985 h 6199726"/>
                <a:gd name="connsiteX26" fmla="*/ 1919500 w 5426208"/>
                <a:gd name="connsiteY26" fmla="*/ 2745164 h 6199726"/>
                <a:gd name="connsiteX27" fmla="*/ 2525505 w 5426208"/>
                <a:gd name="connsiteY27" fmla="*/ 3885807 h 6199726"/>
                <a:gd name="connsiteX28" fmla="*/ 2343706 w 5426208"/>
                <a:gd name="connsiteY28" fmla="*/ 3734978 h 6199726"/>
                <a:gd name="connsiteX29" fmla="*/ 1259624 w 5426208"/>
                <a:gd name="connsiteY29" fmla="*/ 2566055 h 6199726"/>
                <a:gd name="connsiteX30" fmla="*/ 760003 w 5426208"/>
                <a:gd name="connsiteY30" fmla="*/ 2019300 h 6199726"/>
                <a:gd name="connsiteX31" fmla="*/ 213248 w 5426208"/>
                <a:gd name="connsiteY31" fmla="*/ 1510253 h 6199726"/>
                <a:gd name="connsiteX32" fmla="*/ 213248 w 5426208"/>
                <a:gd name="connsiteY32" fmla="*/ 1642228 h 6199726"/>
                <a:gd name="connsiteX33" fmla="*/ 694015 w 5426208"/>
                <a:gd name="connsiteY33" fmla="*/ 2980834 h 6199726"/>
                <a:gd name="connsiteX34" fmla="*/ 1287904 w 5426208"/>
                <a:gd name="connsiteY34" fmla="*/ 4102624 h 6199726"/>
                <a:gd name="connsiteX35" fmla="*/ 2042048 w 5426208"/>
                <a:gd name="connsiteY35" fmla="*/ 4715366 h 6199726"/>
                <a:gd name="connsiteX36" fmla="*/ 2771689 w 5426208"/>
                <a:gd name="connsiteY36" fmla="*/ 5012089 h 6199726"/>
                <a:gd name="connsiteX37" fmla="*/ 2258473 w 5426208"/>
                <a:gd name="connsiteY37" fmla="*/ 5048142 h 6199726"/>
                <a:gd name="connsiteX38" fmla="*/ 1485802 w 5426208"/>
                <a:gd name="connsiteY38" fmla="*/ 4878460 h 6199726"/>
                <a:gd name="connsiteX39" fmla="*/ 760003 w 5426208"/>
                <a:gd name="connsiteY39" fmla="*/ 4187465 h 6199726"/>
                <a:gd name="connsiteX40" fmla="*/ 260382 w 5426208"/>
                <a:gd name="connsiteY40" fmla="*/ 3291919 h 6199726"/>
                <a:gd name="connsiteX41" fmla="*/ 5859 w 5426208"/>
                <a:gd name="connsiteY41" fmla="*/ 2924273 h 6199726"/>
                <a:gd name="connsiteX42" fmla="*/ 109554 w 5426208"/>
                <a:gd name="connsiteY42" fmla="*/ 3518162 h 6199726"/>
                <a:gd name="connsiteX43" fmla="*/ 420638 w 5426208"/>
                <a:gd name="connsiteY43" fmla="*/ 4922756 h 6199726"/>
                <a:gd name="connsiteX44" fmla="*/ 910832 w 5426208"/>
                <a:gd name="connsiteY44" fmla="*/ 5544925 h 6199726"/>
                <a:gd name="connsiteX45" fmla="*/ 1523574 w 5426208"/>
                <a:gd name="connsiteY45" fmla="*/ 5761741 h 6199726"/>
                <a:gd name="connsiteX46" fmla="*/ 2336968 w 5426208"/>
                <a:gd name="connsiteY46" fmla="*/ 5729895 h 6199726"/>
                <a:gd name="connsiteX47" fmla="*/ 3483886 w 5426208"/>
                <a:gd name="connsiteY47" fmla="*/ 5540090 h 6199726"/>
                <a:gd name="connsiteX48" fmla="*/ 3704096 w 5426208"/>
                <a:gd name="connsiteY48" fmla="*/ 5581363 h 6199726"/>
                <a:gd name="connsiteX49" fmla="*/ 3506134 w 5426208"/>
                <a:gd name="connsiteY49" fmla="*/ 6199726 h 6199726"/>
                <a:gd name="connsiteX0" fmla="*/ 4469964 w 5426208"/>
                <a:gd name="connsiteY0" fmla="*/ 6067991 h 6199726"/>
                <a:gd name="connsiteX1" fmla="*/ 4204745 w 5426208"/>
                <a:gd name="connsiteY1" fmla="*/ 5516795 h 6199726"/>
                <a:gd name="connsiteX2" fmla="*/ 4281733 w 5426208"/>
                <a:gd name="connsiteY2" fmla="*/ 5237444 h 6199726"/>
                <a:gd name="connsiteX3" fmla="*/ 4631881 w 5426208"/>
                <a:gd name="connsiteY3" fmla="*/ 4847191 h 6199726"/>
                <a:gd name="connsiteX4" fmla="*/ 5058626 w 5426208"/>
                <a:gd name="connsiteY4" fmla="*/ 3800966 h 6199726"/>
                <a:gd name="connsiteX5" fmla="*/ 5416844 w 5426208"/>
                <a:gd name="connsiteY5" fmla="*/ 2735737 h 6199726"/>
                <a:gd name="connsiteX6" fmla="*/ 5253752 w 5426208"/>
                <a:gd name="connsiteY6" fmla="*/ 2747937 h 6199726"/>
                <a:gd name="connsiteX7" fmla="*/ 4553133 w 5426208"/>
                <a:gd name="connsiteY7" fmla="*/ 3267454 h 6199726"/>
                <a:gd name="connsiteX8" fmla="*/ 3920181 w 5426208"/>
                <a:gd name="connsiteY8" fmla="*/ 4277967 h 6199726"/>
                <a:gd name="connsiteX9" fmla="*/ 3798859 w 5426208"/>
                <a:gd name="connsiteY9" fmla="*/ 3549606 h 6199726"/>
                <a:gd name="connsiteX10" fmla="*/ 4150946 w 5426208"/>
                <a:gd name="connsiteY10" fmla="*/ 2009873 h 6199726"/>
                <a:gd name="connsiteX11" fmla="*/ 4285628 w 5426208"/>
                <a:gd name="connsiteY11" fmla="*/ 1302863 h 6199726"/>
                <a:gd name="connsiteX12" fmla="*/ 4313908 w 5426208"/>
                <a:gd name="connsiteY12" fmla="*/ 963498 h 6199726"/>
                <a:gd name="connsiteX13" fmla="*/ 4049958 w 5426208"/>
                <a:gd name="connsiteY13" fmla="*/ 1199168 h 6199726"/>
                <a:gd name="connsiteX14" fmla="*/ 3569191 w 5426208"/>
                <a:gd name="connsiteY14" fmla="*/ 1840191 h 6199726"/>
                <a:gd name="connsiteX15" fmla="*/ 3408935 w 5426208"/>
                <a:gd name="connsiteY15" fmla="*/ 2349238 h 6199726"/>
                <a:gd name="connsiteX16" fmla="*/ 3287203 w 5426208"/>
                <a:gd name="connsiteY16" fmla="*/ 3409262 h 6199726"/>
                <a:gd name="connsiteX17" fmla="*/ 3292845 w 5426208"/>
                <a:gd name="connsiteY17" fmla="*/ 4093197 h 6199726"/>
                <a:gd name="connsiteX18" fmla="*/ 3192806 w 5426208"/>
                <a:gd name="connsiteY18" fmla="*/ 3842803 h 6199726"/>
                <a:gd name="connsiteX19" fmla="*/ 3006290 w 5426208"/>
                <a:gd name="connsiteY19" fmla="*/ 2973071 h 6199726"/>
                <a:gd name="connsiteX20" fmla="*/ 2428547 w 5426208"/>
                <a:gd name="connsiteY20" fmla="*/ 1604521 h 6199726"/>
                <a:gd name="connsiteX21" fmla="*/ 2042048 w 5426208"/>
                <a:gd name="connsiteY21" fmla="*/ 680694 h 6199726"/>
                <a:gd name="connsiteX22" fmla="*/ 1976061 w 5426208"/>
                <a:gd name="connsiteY22" fmla="*/ 237634 h 6199726"/>
                <a:gd name="connsiteX23" fmla="*/ 1853512 w 5426208"/>
                <a:gd name="connsiteY23" fmla="*/ 1964 h 6199726"/>
                <a:gd name="connsiteX24" fmla="*/ 1674403 w 5426208"/>
                <a:gd name="connsiteY24" fmla="*/ 360183 h 6199726"/>
                <a:gd name="connsiteX25" fmla="*/ 1504721 w 5426208"/>
                <a:gd name="connsiteY25" fmla="*/ 1415985 h 6199726"/>
                <a:gd name="connsiteX26" fmla="*/ 1919500 w 5426208"/>
                <a:gd name="connsiteY26" fmla="*/ 2745164 h 6199726"/>
                <a:gd name="connsiteX27" fmla="*/ 2525505 w 5426208"/>
                <a:gd name="connsiteY27" fmla="*/ 3885807 h 6199726"/>
                <a:gd name="connsiteX28" fmla="*/ 2343706 w 5426208"/>
                <a:gd name="connsiteY28" fmla="*/ 3734978 h 6199726"/>
                <a:gd name="connsiteX29" fmla="*/ 1259624 w 5426208"/>
                <a:gd name="connsiteY29" fmla="*/ 2566055 h 6199726"/>
                <a:gd name="connsiteX30" fmla="*/ 760003 w 5426208"/>
                <a:gd name="connsiteY30" fmla="*/ 2019300 h 6199726"/>
                <a:gd name="connsiteX31" fmla="*/ 213248 w 5426208"/>
                <a:gd name="connsiteY31" fmla="*/ 1510253 h 6199726"/>
                <a:gd name="connsiteX32" fmla="*/ 213248 w 5426208"/>
                <a:gd name="connsiteY32" fmla="*/ 1642228 h 6199726"/>
                <a:gd name="connsiteX33" fmla="*/ 694015 w 5426208"/>
                <a:gd name="connsiteY33" fmla="*/ 2980834 h 6199726"/>
                <a:gd name="connsiteX34" fmla="*/ 1287904 w 5426208"/>
                <a:gd name="connsiteY34" fmla="*/ 4102624 h 6199726"/>
                <a:gd name="connsiteX35" fmla="*/ 2042048 w 5426208"/>
                <a:gd name="connsiteY35" fmla="*/ 4715366 h 6199726"/>
                <a:gd name="connsiteX36" fmla="*/ 2771689 w 5426208"/>
                <a:gd name="connsiteY36" fmla="*/ 5012089 h 6199726"/>
                <a:gd name="connsiteX37" fmla="*/ 2258473 w 5426208"/>
                <a:gd name="connsiteY37" fmla="*/ 5048142 h 6199726"/>
                <a:gd name="connsiteX38" fmla="*/ 1485802 w 5426208"/>
                <a:gd name="connsiteY38" fmla="*/ 4878460 h 6199726"/>
                <a:gd name="connsiteX39" fmla="*/ 760003 w 5426208"/>
                <a:gd name="connsiteY39" fmla="*/ 4187465 h 6199726"/>
                <a:gd name="connsiteX40" fmla="*/ 260382 w 5426208"/>
                <a:gd name="connsiteY40" fmla="*/ 3291919 h 6199726"/>
                <a:gd name="connsiteX41" fmla="*/ 5859 w 5426208"/>
                <a:gd name="connsiteY41" fmla="*/ 2924273 h 6199726"/>
                <a:gd name="connsiteX42" fmla="*/ 109554 w 5426208"/>
                <a:gd name="connsiteY42" fmla="*/ 3518162 h 6199726"/>
                <a:gd name="connsiteX43" fmla="*/ 420638 w 5426208"/>
                <a:gd name="connsiteY43" fmla="*/ 4922756 h 6199726"/>
                <a:gd name="connsiteX44" fmla="*/ 910832 w 5426208"/>
                <a:gd name="connsiteY44" fmla="*/ 5544925 h 6199726"/>
                <a:gd name="connsiteX45" fmla="*/ 1523574 w 5426208"/>
                <a:gd name="connsiteY45" fmla="*/ 5761741 h 6199726"/>
                <a:gd name="connsiteX46" fmla="*/ 2336968 w 5426208"/>
                <a:gd name="connsiteY46" fmla="*/ 5729895 h 6199726"/>
                <a:gd name="connsiteX47" fmla="*/ 3483886 w 5426208"/>
                <a:gd name="connsiteY47" fmla="*/ 5540090 h 6199726"/>
                <a:gd name="connsiteX48" fmla="*/ 3704096 w 5426208"/>
                <a:gd name="connsiteY48" fmla="*/ 5581363 h 6199726"/>
                <a:gd name="connsiteX49" fmla="*/ 3506134 w 5426208"/>
                <a:gd name="connsiteY49" fmla="*/ 6199726 h 6199726"/>
                <a:gd name="connsiteX0" fmla="*/ 4469964 w 5426208"/>
                <a:gd name="connsiteY0" fmla="*/ 6067991 h 6199726"/>
                <a:gd name="connsiteX1" fmla="*/ 4204745 w 5426208"/>
                <a:gd name="connsiteY1" fmla="*/ 5516795 h 6199726"/>
                <a:gd name="connsiteX2" fmla="*/ 4281733 w 5426208"/>
                <a:gd name="connsiteY2" fmla="*/ 5237444 h 6199726"/>
                <a:gd name="connsiteX3" fmla="*/ 4631881 w 5426208"/>
                <a:gd name="connsiteY3" fmla="*/ 4847191 h 6199726"/>
                <a:gd name="connsiteX4" fmla="*/ 5058626 w 5426208"/>
                <a:gd name="connsiteY4" fmla="*/ 3800966 h 6199726"/>
                <a:gd name="connsiteX5" fmla="*/ 5416844 w 5426208"/>
                <a:gd name="connsiteY5" fmla="*/ 2735737 h 6199726"/>
                <a:gd name="connsiteX6" fmla="*/ 5253752 w 5426208"/>
                <a:gd name="connsiteY6" fmla="*/ 2747937 h 6199726"/>
                <a:gd name="connsiteX7" fmla="*/ 4553133 w 5426208"/>
                <a:gd name="connsiteY7" fmla="*/ 3267454 h 6199726"/>
                <a:gd name="connsiteX8" fmla="*/ 3920181 w 5426208"/>
                <a:gd name="connsiteY8" fmla="*/ 4277967 h 6199726"/>
                <a:gd name="connsiteX9" fmla="*/ 3798859 w 5426208"/>
                <a:gd name="connsiteY9" fmla="*/ 3549606 h 6199726"/>
                <a:gd name="connsiteX10" fmla="*/ 4150946 w 5426208"/>
                <a:gd name="connsiteY10" fmla="*/ 2009873 h 6199726"/>
                <a:gd name="connsiteX11" fmla="*/ 4285628 w 5426208"/>
                <a:gd name="connsiteY11" fmla="*/ 1302863 h 6199726"/>
                <a:gd name="connsiteX12" fmla="*/ 4465260 w 5426208"/>
                <a:gd name="connsiteY12" fmla="*/ 875787 h 6199726"/>
                <a:gd name="connsiteX13" fmla="*/ 4049958 w 5426208"/>
                <a:gd name="connsiteY13" fmla="*/ 1199168 h 6199726"/>
                <a:gd name="connsiteX14" fmla="*/ 3569191 w 5426208"/>
                <a:gd name="connsiteY14" fmla="*/ 1840191 h 6199726"/>
                <a:gd name="connsiteX15" fmla="*/ 3408935 w 5426208"/>
                <a:gd name="connsiteY15" fmla="*/ 2349238 h 6199726"/>
                <a:gd name="connsiteX16" fmla="*/ 3287203 w 5426208"/>
                <a:gd name="connsiteY16" fmla="*/ 3409262 h 6199726"/>
                <a:gd name="connsiteX17" fmla="*/ 3292845 w 5426208"/>
                <a:gd name="connsiteY17" fmla="*/ 4093197 h 6199726"/>
                <a:gd name="connsiteX18" fmla="*/ 3192806 w 5426208"/>
                <a:gd name="connsiteY18" fmla="*/ 3842803 h 6199726"/>
                <a:gd name="connsiteX19" fmla="*/ 3006290 w 5426208"/>
                <a:gd name="connsiteY19" fmla="*/ 2973071 h 6199726"/>
                <a:gd name="connsiteX20" fmla="*/ 2428547 w 5426208"/>
                <a:gd name="connsiteY20" fmla="*/ 1604521 h 6199726"/>
                <a:gd name="connsiteX21" fmla="*/ 2042048 w 5426208"/>
                <a:gd name="connsiteY21" fmla="*/ 680694 h 6199726"/>
                <a:gd name="connsiteX22" fmla="*/ 1976061 w 5426208"/>
                <a:gd name="connsiteY22" fmla="*/ 237634 h 6199726"/>
                <a:gd name="connsiteX23" fmla="*/ 1853512 w 5426208"/>
                <a:gd name="connsiteY23" fmla="*/ 1964 h 6199726"/>
                <a:gd name="connsiteX24" fmla="*/ 1674403 w 5426208"/>
                <a:gd name="connsiteY24" fmla="*/ 360183 h 6199726"/>
                <a:gd name="connsiteX25" fmla="*/ 1504721 w 5426208"/>
                <a:gd name="connsiteY25" fmla="*/ 1415985 h 6199726"/>
                <a:gd name="connsiteX26" fmla="*/ 1919500 w 5426208"/>
                <a:gd name="connsiteY26" fmla="*/ 2745164 h 6199726"/>
                <a:gd name="connsiteX27" fmla="*/ 2525505 w 5426208"/>
                <a:gd name="connsiteY27" fmla="*/ 3885807 h 6199726"/>
                <a:gd name="connsiteX28" fmla="*/ 2343706 w 5426208"/>
                <a:gd name="connsiteY28" fmla="*/ 3734978 h 6199726"/>
                <a:gd name="connsiteX29" fmla="*/ 1259624 w 5426208"/>
                <a:gd name="connsiteY29" fmla="*/ 2566055 h 6199726"/>
                <a:gd name="connsiteX30" fmla="*/ 760003 w 5426208"/>
                <a:gd name="connsiteY30" fmla="*/ 2019300 h 6199726"/>
                <a:gd name="connsiteX31" fmla="*/ 213248 w 5426208"/>
                <a:gd name="connsiteY31" fmla="*/ 1510253 h 6199726"/>
                <a:gd name="connsiteX32" fmla="*/ 213248 w 5426208"/>
                <a:gd name="connsiteY32" fmla="*/ 1642228 h 6199726"/>
                <a:gd name="connsiteX33" fmla="*/ 694015 w 5426208"/>
                <a:gd name="connsiteY33" fmla="*/ 2980834 h 6199726"/>
                <a:gd name="connsiteX34" fmla="*/ 1287904 w 5426208"/>
                <a:gd name="connsiteY34" fmla="*/ 4102624 h 6199726"/>
                <a:gd name="connsiteX35" fmla="*/ 2042048 w 5426208"/>
                <a:gd name="connsiteY35" fmla="*/ 4715366 h 6199726"/>
                <a:gd name="connsiteX36" fmla="*/ 2771689 w 5426208"/>
                <a:gd name="connsiteY36" fmla="*/ 5012089 h 6199726"/>
                <a:gd name="connsiteX37" fmla="*/ 2258473 w 5426208"/>
                <a:gd name="connsiteY37" fmla="*/ 5048142 h 6199726"/>
                <a:gd name="connsiteX38" fmla="*/ 1485802 w 5426208"/>
                <a:gd name="connsiteY38" fmla="*/ 4878460 h 6199726"/>
                <a:gd name="connsiteX39" fmla="*/ 760003 w 5426208"/>
                <a:gd name="connsiteY39" fmla="*/ 4187465 h 6199726"/>
                <a:gd name="connsiteX40" fmla="*/ 260382 w 5426208"/>
                <a:gd name="connsiteY40" fmla="*/ 3291919 h 6199726"/>
                <a:gd name="connsiteX41" fmla="*/ 5859 w 5426208"/>
                <a:gd name="connsiteY41" fmla="*/ 2924273 h 6199726"/>
                <a:gd name="connsiteX42" fmla="*/ 109554 w 5426208"/>
                <a:gd name="connsiteY42" fmla="*/ 3518162 h 6199726"/>
                <a:gd name="connsiteX43" fmla="*/ 420638 w 5426208"/>
                <a:gd name="connsiteY43" fmla="*/ 4922756 h 6199726"/>
                <a:gd name="connsiteX44" fmla="*/ 910832 w 5426208"/>
                <a:gd name="connsiteY44" fmla="*/ 5544925 h 6199726"/>
                <a:gd name="connsiteX45" fmla="*/ 1523574 w 5426208"/>
                <a:gd name="connsiteY45" fmla="*/ 5761741 h 6199726"/>
                <a:gd name="connsiteX46" fmla="*/ 2336968 w 5426208"/>
                <a:gd name="connsiteY46" fmla="*/ 5729895 h 6199726"/>
                <a:gd name="connsiteX47" fmla="*/ 3483886 w 5426208"/>
                <a:gd name="connsiteY47" fmla="*/ 5540090 h 6199726"/>
                <a:gd name="connsiteX48" fmla="*/ 3704096 w 5426208"/>
                <a:gd name="connsiteY48" fmla="*/ 5581363 h 6199726"/>
                <a:gd name="connsiteX49" fmla="*/ 3506134 w 5426208"/>
                <a:gd name="connsiteY49" fmla="*/ 6199726 h 6199726"/>
                <a:gd name="connsiteX0" fmla="*/ 4469964 w 5426208"/>
                <a:gd name="connsiteY0" fmla="*/ 6067991 h 6199726"/>
                <a:gd name="connsiteX1" fmla="*/ 4204745 w 5426208"/>
                <a:gd name="connsiteY1" fmla="*/ 5516795 h 6199726"/>
                <a:gd name="connsiteX2" fmla="*/ 4281733 w 5426208"/>
                <a:gd name="connsiteY2" fmla="*/ 5237444 h 6199726"/>
                <a:gd name="connsiteX3" fmla="*/ 4631881 w 5426208"/>
                <a:gd name="connsiteY3" fmla="*/ 4847191 h 6199726"/>
                <a:gd name="connsiteX4" fmla="*/ 5058626 w 5426208"/>
                <a:gd name="connsiteY4" fmla="*/ 3800966 h 6199726"/>
                <a:gd name="connsiteX5" fmla="*/ 5416844 w 5426208"/>
                <a:gd name="connsiteY5" fmla="*/ 2735737 h 6199726"/>
                <a:gd name="connsiteX6" fmla="*/ 5253752 w 5426208"/>
                <a:gd name="connsiteY6" fmla="*/ 2747937 h 6199726"/>
                <a:gd name="connsiteX7" fmla="*/ 4553133 w 5426208"/>
                <a:gd name="connsiteY7" fmla="*/ 3267454 h 6199726"/>
                <a:gd name="connsiteX8" fmla="*/ 3920181 w 5426208"/>
                <a:gd name="connsiteY8" fmla="*/ 4277967 h 6199726"/>
                <a:gd name="connsiteX9" fmla="*/ 3798859 w 5426208"/>
                <a:gd name="connsiteY9" fmla="*/ 3549606 h 6199726"/>
                <a:gd name="connsiteX10" fmla="*/ 4150946 w 5426208"/>
                <a:gd name="connsiteY10" fmla="*/ 2009873 h 6199726"/>
                <a:gd name="connsiteX11" fmla="*/ 4285628 w 5426208"/>
                <a:gd name="connsiteY11" fmla="*/ 1302863 h 6199726"/>
                <a:gd name="connsiteX12" fmla="*/ 4465260 w 5426208"/>
                <a:gd name="connsiteY12" fmla="*/ 875787 h 6199726"/>
                <a:gd name="connsiteX13" fmla="*/ 4049958 w 5426208"/>
                <a:gd name="connsiteY13" fmla="*/ 1199168 h 6199726"/>
                <a:gd name="connsiteX14" fmla="*/ 3408935 w 5426208"/>
                <a:gd name="connsiteY14" fmla="*/ 2349238 h 6199726"/>
                <a:gd name="connsiteX15" fmla="*/ 3287203 w 5426208"/>
                <a:gd name="connsiteY15" fmla="*/ 3409262 h 6199726"/>
                <a:gd name="connsiteX16" fmla="*/ 3292845 w 5426208"/>
                <a:gd name="connsiteY16" fmla="*/ 4093197 h 6199726"/>
                <a:gd name="connsiteX17" fmla="*/ 3192806 w 5426208"/>
                <a:gd name="connsiteY17" fmla="*/ 3842803 h 6199726"/>
                <a:gd name="connsiteX18" fmla="*/ 3006290 w 5426208"/>
                <a:gd name="connsiteY18" fmla="*/ 2973071 h 6199726"/>
                <a:gd name="connsiteX19" fmla="*/ 2428547 w 5426208"/>
                <a:gd name="connsiteY19" fmla="*/ 1604521 h 6199726"/>
                <a:gd name="connsiteX20" fmla="*/ 2042048 w 5426208"/>
                <a:gd name="connsiteY20" fmla="*/ 680694 h 6199726"/>
                <a:gd name="connsiteX21" fmla="*/ 1976061 w 5426208"/>
                <a:gd name="connsiteY21" fmla="*/ 237634 h 6199726"/>
                <a:gd name="connsiteX22" fmla="*/ 1853512 w 5426208"/>
                <a:gd name="connsiteY22" fmla="*/ 1964 h 6199726"/>
                <a:gd name="connsiteX23" fmla="*/ 1674403 w 5426208"/>
                <a:gd name="connsiteY23" fmla="*/ 360183 h 6199726"/>
                <a:gd name="connsiteX24" fmla="*/ 1504721 w 5426208"/>
                <a:gd name="connsiteY24" fmla="*/ 1415985 h 6199726"/>
                <a:gd name="connsiteX25" fmla="*/ 1919500 w 5426208"/>
                <a:gd name="connsiteY25" fmla="*/ 2745164 h 6199726"/>
                <a:gd name="connsiteX26" fmla="*/ 2525505 w 5426208"/>
                <a:gd name="connsiteY26" fmla="*/ 3885807 h 6199726"/>
                <a:gd name="connsiteX27" fmla="*/ 2343706 w 5426208"/>
                <a:gd name="connsiteY27" fmla="*/ 3734978 h 6199726"/>
                <a:gd name="connsiteX28" fmla="*/ 1259624 w 5426208"/>
                <a:gd name="connsiteY28" fmla="*/ 2566055 h 6199726"/>
                <a:gd name="connsiteX29" fmla="*/ 760003 w 5426208"/>
                <a:gd name="connsiteY29" fmla="*/ 2019300 h 6199726"/>
                <a:gd name="connsiteX30" fmla="*/ 213248 w 5426208"/>
                <a:gd name="connsiteY30" fmla="*/ 1510253 h 6199726"/>
                <a:gd name="connsiteX31" fmla="*/ 213248 w 5426208"/>
                <a:gd name="connsiteY31" fmla="*/ 1642228 h 6199726"/>
                <a:gd name="connsiteX32" fmla="*/ 694015 w 5426208"/>
                <a:gd name="connsiteY32" fmla="*/ 2980834 h 6199726"/>
                <a:gd name="connsiteX33" fmla="*/ 1287904 w 5426208"/>
                <a:gd name="connsiteY33" fmla="*/ 4102624 h 6199726"/>
                <a:gd name="connsiteX34" fmla="*/ 2042048 w 5426208"/>
                <a:gd name="connsiteY34" fmla="*/ 4715366 h 6199726"/>
                <a:gd name="connsiteX35" fmla="*/ 2771689 w 5426208"/>
                <a:gd name="connsiteY35" fmla="*/ 5012089 h 6199726"/>
                <a:gd name="connsiteX36" fmla="*/ 2258473 w 5426208"/>
                <a:gd name="connsiteY36" fmla="*/ 5048142 h 6199726"/>
                <a:gd name="connsiteX37" fmla="*/ 1485802 w 5426208"/>
                <a:gd name="connsiteY37" fmla="*/ 4878460 h 6199726"/>
                <a:gd name="connsiteX38" fmla="*/ 760003 w 5426208"/>
                <a:gd name="connsiteY38" fmla="*/ 4187465 h 6199726"/>
                <a:gd name="connsiteX39" fmla="*/ 260382 w 5426208"/>
                <a:gd name="connsiteY39" fmla="*/ 3291919 h 6199726"/>
                <a:gd name="connsiteX40" fmla="*/ 5859 w 5426208"/>
                <a:gd name="connsiteY40" fmla="*/ 2924273 h 6199726"/>
                <a:gd name="connsiteX41" fmla="*/ 109554 w 5426208"/>
                <a:gd name="connsiteY41" fmla="*/ 3518162 h 6199726"/>
                <a:gd name="connsiteX42" fmla="*/ 420638 w 5426208"/>
                <a:gd name="connsiteY42" fmla="*/ 4922756 h 6199726"/>
                <a:gd name="connsiteX43" fmla="*/ 910832 w 5426208"/>
                <a:gd name="connsiteY43" fmla="*/ 5544925 h 6199726"/>
                <a:gd name="connsiteX44" fmla="*/ 1523574 w 5426208"/>
                <a:gd name="connsiteY44" fmla="*/ 5761741 h 6199726"/>
                <a:gd name="connsiteX45" fmla="*/ 2336968 w 5426208"/>
                <a:gd name="connsiteY45" fmla="*/ 5729895 h 6199726"/>
                <a:gd name="connsiteX46" fmla="*/ 3483886 w 5426208"/>
                <a:gd name="connsiteY46" fmla="*/ 5540090 h 6199726"/>
                <a:gd name="connsiteX47" fmla="*/ 3704096 w 5426208"/>
                <a:gd name="connsiteY47" fmla="*/ 5581363 h 6199726"/>
                <a:gd name="connsiteX48" fmla="*/ 3506134 w 5426208"/>
                <a:gd name="connsiteY48" fmla="*/ 6199726 h 6199726"/>
                <a:gd name="connsiteX0" fmla="*/ 4469964 w 5426208"/>
                <a:gd name="connsiteY0" fmla="*/ 6067991 h 6199726"/>
                <a:gd name="connsiteX1" fmla="*/ 4204745 w 5426208"/>
                <a:gd name="connsiteY1" fmla="*/ 5516795 h 6199726"/>
                <a:gd name="connsiteX2" fmla="*/ 4281733 w 5426208"/>
                <a:gd name="connsiteY2" fmla="*/ 5237444 h 6199726"/>
                <a:gd name="connsiteX3" fmla="*/ 4631881 w 5426208"/>
                <a:gd name="connsiteY3" fmla="*/ 4847191 h 6199726"/>
                <a:gd name="connsiteX4" fmla="*/ 5058626 w 5426208"/>
                <a:gd name="connsiteY4" fmla="*/ 3800966 h 6199726"/>
                <a:gd name="connsiteX5" fmla="*/ 5416844 w 5426208"/>
                <a:gd name="connsiteY5" fmla="*/ 2735737 h 6199726"/>
                <a:gd name="connsiteX6" fmla="*/ 5253752 w 5426208"/>
                <a:gd name="connsiteY6" fmla="*/ 2747937 h 6199726"/>
                <a:gd name="connsiteX7" fmla="*/ 4553133 w 5426208"/>
                <a:gd name="connsiteY7" fmla="*/ 3267454 h 6199726"/>
                <a:gd name="connsiteX8" fmla="*/ 3920181 w 5426208"/>
                <a:gd name="connsiteY8" fmla="*/ 4277967 h 6199726"/>
                <a:gd name="connsiteX9" fmla="*/ 3798859 w 5426208"/>
                <a:gd name="connsiteY9" fmla="*/ 3549606 h 6199726"/>
                <a:gd name="connsiteX10" fmla="*/ 4150946 w 5426208"/>
                <a:gd name="connsiteY10" fmla="*/ 2009873 h 6199726"/>
                <a:gd name="connsiteX11" fmla="*/ 4285628 w 5426208"/>
                <a:gd name="connsiteY11" fmla="*/ 1302863 h 6199726"/>
                <a:gd name="connsiteX12" fmla="*/ 4596120 w 5426208"/>
                <a:gd name="connsiteY12" fmla="*/ 925301 h 6199726"/>
                <a:gd name="connsiteX13" fmla="*/ 4049958 w 5426208"/>
                <a:gd name="connsiteY13" fmla="*/ 1199168 h 6199726"/>
                <a:gd name="connsiteX14" fmla="*/ 3408935 w 5426208"/>
                <a:gd name="connsiteY14" fmla="*/ 2349238 h 6199726"/>
                <a:gd name="connsiteX15" fmla="*/ 3287203 w 5426208"/>
                <a:gd name="connsiteY15" fmla="*/ 3409262 h 6199726"/>
                <a:gd name="connsiteX16" fmla="*/ 3292845 w 5426208"/>
                <a:gd name="connsiteY16" fmla="*/ 4093197 h 6199726"/>
                <a:gd name="connsiteX17" fmla="*/ 3192806 w 5426208"/>
                <a:gd name="connsiteY17" fmla="*/ 3842803 h 6199726"/>
                <a:gd name="connsiteX18" fmla="*/ 3006290 w 5426208"/>
                <a:gd name="connsiteY18" fmla="*/ 2973071 h 6199726"/>
                <a:gd name="connsiteX19" fmla="*/ 2428547 w 5426208"/>
                <a:gd name="connsiteY19" fmla="*/ 1604521 h 6199726"/>
                <a:gd name="connsiteX20" fmla="*/ 2042048 w 5426208"/>
                <a:gd name="connsiteY20" fmla="*/ 680694 h 6199726"/>
                <a:gd name="connsiteX21" fmla="*/ 1976061 w 5426208"/>
                <a:gd name="connsiteY21" fmla="*/ 237634 h 6199726"/>
                <a:gd name="connsiteX22" fmla="*/ 1853512 w 5426208"/>
                <a:gd name="connsiteY22" fmla="*/ 1964 h 6199726"/>
                <a:gd name="connsiteX23" fmla="*/ 1674403 w 5426208"/>
                <a:gd name="connsiteY23" fmla="*/ 360183 h 6199726"/>
                <a:gd name="connsiteX24" fmla="*/ 1504721 w 5426208"/>
                <a:gd name="connsiteY24" fmla="*/ 1415985 h 6199726"/>
                <a:gd name="connsiteX25" fmla="*/ 1919500 w 5426208"/>
                <a:gd name="connsiteY25" fmla="*/ 2745164 h 6199726"/>
                <a:gd name="connsiteX26" fmla="*/ 2525505 w 5426208"/>
                <a:gd name="connsiteY26" fmla="*/ 3885807 h 6199726"/>
                <a:gd name="connsiteX27" fmla="*/ 2343706 w 5426208"/>
                <a:gd name="connsiteY27" fmla="*/ 3734978 h 6199726"/>
                <a:gd name="connsiteX28" fmla="*/ 1259624 w 5426208"/>
                <a:gd name="connsiteY28" fmla="*/ 2566055 h 6199726"/>
                <a:gd name="connsiteX29" fmla="*/ 760003 w 5426208"/>
                <a:gd name="connsiteY29" fmla="*/ 2019300 h 6199726"/>
                <a:gd name="connsiteX30" fmla="*/ 213248 w 5426208"/>
                <a:gd name="connsiteY30" fmla="*/ 1510253 h 6199726"/>
                <a:gd name="connsiteX31" fmla="*/ 213248 w 5426208"/>
                <a:gd name="connsiteY31" fmla="*/ 1642228 h 6199726"/>
                <a:gd name="connsiteX32" fmla="*/ 694015 w 5426208"/>
                <a:gd name="connsiteY32" fmla="*/ 2980834 h 6199726"/>
                <a:gd name="connsiteX33" fmla="*/ 1287904 w 5426208"/>
                <a:gd name="connsiteY33" fmla="*/ 4102624 h 6199726"/>
                <a:gd name="connsiteX34" fmla="*/ 2042048 w 5426208"/>
                <a:gd name="connsiteY34" fmla="*/ 4715366 h 6199726"/>
                <a:gd name="connsiteX35" fmla="*/ 2771689 w 5426208"/>
                <a:gd name="connsiteY35" fmla="*/ 5012089 h 6199726"/>
                <a:gd name="connsiteX36" fmla="*/ 2258473 w 5426208"/>
                <a:gd name="connsiteY36" fmla="*/ 5048142 h 6199726"/>
                <a:gd name="connsiteX37" fmla="*/ 1485802 w 5426208"/>
                <a:gd name="connsiteY37" fmla="*/ 4878460 h 6199726"/>
                <a:gd name="connsiteX38" fmla="*/ 760003 w 5426208"/>
                <a:gd name="connsiteY38" fmla="*/ 4187465 h 6199726"/>
                <a:gd name="connsiteX39" fmla="*/ 260382 w 5426208"/>
                <a:gd name="connsiteY39" fmla="*/ 3291919 h 6199726"/>
                <a:gd name="connsiteX40" fmla="*/ 5859 w 5426208"/>
                <a:gd name="connsiteY40" fmla="*/ 2924273 h 6199726"/>
                <a:gd name="connsiteX41" fmla="*/ 109554 w 5426208"/>
                <a:gd name="connsiteY41" fmla="*/ 3518162 h 6199726"/>
                <a:gd name="connsiteX42" fmla="*/ 420638 w 5426208"/>
                <a:gd name="connsiteY42" fmla="*/ 4922756 h 6199726"/>
                <a:gd name="connsiteX43" fmla="*/ 910832 w 5426208"/>
                <a:gd name="connsiteY43" fmla="*/ 5544925 h 6199726"/>
                <a:gd name="connsiteX44" fmla="*/ 1523574 w 5426208"/>
                <a:gd name="connsiteY44" fmla="*/ 5761741 h 6199726"/>
                <a:gd name="connsiteX45" fmla="*/ 2336968 w 5426208"/>
                <a:gd name="connsiteY45" fmla="*/ 5729895 h 6199726"/>
                <a:gd name="connsiteX46" fmla="*/ 3483886 w 5426208"/>
                <a:gd name="connsiteY46" fmla="*/ 5540090 h 6199726"/>
                <a:gd name="connsiteX47" fmla="*/ 3704096 w 5426208"/>
                <a:gd name="connsiteY47" fmla="*/ 5581363 h 6199726"/>
                <a:gd name="connsiteX48" fmla="*/ 3506134 w 5426208"/>
                <a:gd name="connsiteY48" fmla="*/ 6199726 h 6199726"/>
                <a:gd name="connsiteX0" fmla="*/ 4469964 w 5426208"/>
                <a:gd name="connsiteY0" fmla="*/ 6067991 h 6199726"/>
                <a:gd name="connsiteX1" fmla="*/ 4204745 w 5426208"/>
                <a:gd name="connsiteY1" fmla="*/ 5516795 h 6199726"/>
                <a:gd name="connsiteX2" fmla="*/ 4281733 w 5426208"/>
                <a:gd name="connsiteY2" fmla="*/ 5237444 h 6199726"/>
                <a:gd name="connsiteX3" fmla="*/ 4631881 w 5426208"/>
                <a:gd name="connsiteY3" fmla="*/ 4847191 h 6199726"/>
                <a:gd name="connsiteX4" fmla="*/ 5058626 w 5426208"/>
                <a:gd name="connsiteY4" fmla="*/ 3800966 h 6199726"/>
                <a:gd name="connsiteX5" fmla="*/ 5416844 w 5426208"/>
                <a:gd name="connsiteY5" fmla="*/ 2735737 h 6199726"/>
                <a:gd name="connsiteX6" fmla="*/ 5253752 w 5426208"/>
                <a:gd name="connsiteY6" fmla="*/ 2747937 h 6199726"/>
                <a:gd name="connsiteX7" fmla="*/ 4553133 w 5426208"/>
                <a:gd name="connsiteY7" fmla="*/ 3267454 h 6199726"/>
                <a:gd name="connsiteX8" fmla="*/ 3920181 w 5426208"/>
                <a:gd name="connsiteY8" fmla="*/ 4277967 h 6199726"/>
                <a:gd name="connsiteX9" fmla="*/ 3798859 w 5426208"/>
                <a:gd name="connsiteY9" fmla="*/ 3549606 h 6199726"/>
                <a:gd name="connsiteX10" fmla="*/ 4150946 w 5426208"/>
                <a:gd name="connsiteY10" fmla="*/ 2009873 h 6199726"/>
                <a:gd name="connsiteX11" fmla="*/ 4347694 w 5426208"/>
                <a:gd name="connsiteY11" fmla="*/ 1408876 h 6199726"/>
                <a:gd name="connsiteX12" fmla="*/ 4596120 w 5426208"/>
                <a:gd name="connsiteY12" fmla="*/ 925301 h 6199726"/>
                <a:gd name="connsiteX13" fmla="*/ 4049958 w 5426208"/>
                <a:gd name="connsiteY13" fmla="*/ 1199168 h 6199726"/>
                <a:gd name="connsiteX14" fmla="*/ 3408935 w 5426208"/>
                <a:gd name="connsiteY14" fmla="*/ 2349238 h 6199726"/>
                <a:gd name="connsiteX15" fmla="*/ 3287203 w 5426208"/>
                <a:gd name="connsiteY15" fmla="*/ 3409262 h 6199726"/>
                <a:gd name="connsiteX16" fmla="*/ 3292845 w 5426208"/>
                <a:gd name="connsiteY16" fmla="*/ 4093197 h 6199726"/>
                <a:gd name="connsiteX17" fmla="*/ 3192806 w 5426208"/>
                <a:gd name="connsiteY17" fmla="*/ 3842803 h 6199726"/>
                <a:gd name="connsiteX18" fmla="*/ 3006290 w 5426208"/>
                <a:gd name="connsiteY18" fmla="*/ 2973071 h 6199726"/>
                <a:gd name="connsiteX19" fmla="*/ 2428547 w 5426208"/>
                <a:gd name="connsiteY19" fmla="*/ 1604521 h 6199726"/>
                <a:gd name="connsiteX20" fmla="*/ 2042048 w 5426208"/>
                <a:gd name="connsiteY20" fmla="*/ 680694 h 6199726"/>
                <a:gd name="connsiteX21" fmla="*/ 1976061 w 5426208"/>
                <a:gd name="connsiteY21" fmla="*/ 237634 h 6199726"/>
                <a:gd name="connsiteX22" fmla="*/ 1853512 w 5426208"/>
                <a:gd name="connsiteY22" fmla="*/ 1964 h 6199726"/>
                <a:gd name="connsiteX23" fmla="*/ 1674403 w 5426208"/>
                <a:gd name="connsiteY23" fmla="*/ 360183 h 6199726"/>
                <a:gd name="connsiteX24" fmla="*/ 1504721 w 5426208"/>
                <a:gd name="connsiteY24" fmla="*/ 1415985 h 6199726"/>
                <a:gd name="connsiteX25" fmla="*/ 1919500 w 5426208"/>
                <a:gd name="connsiteY25" fmla="*/ 2745164 h 6199726"/>
                <a:gd name="connsiteX26" fmla="*/ 2525505 w 5426208"/>
                <a:gd name="connsiteY26" fmla="*/ 3885807 h 6199726"/>
                <a:gd name="connsiteX27" fmla="*/ 2343706 w 5426208"/>
                <a:gd name="connsiteY27" fmla="*/ 3734978 h 6199726"/>
                <a:gd name="connsiteX28" fmla="*/ 1259624 w 5426208"/>
                <a:gd name="connsiteY28" fmla="*/ 2566055 h 6199726"/>
                <a:gd name="connsiteX29" fmla="*/ 760003 w 5426208"/>
                <a:gd name="connsiteY29" fmla="*/ 2019300 h 6199726"/>
                <a:gd name="connsiteX30" fmla="*/ 213248 w 5426208"/>
                <a:gd name="connsiteY30" fmla="*/ 1510253 h 6199726"/>
                <a:gd name="connsiteX31" fmla="*/ 213248 w 5426208"/>
                <a:gd name="connsiteY31" fmla="*/ 1642228 h 6199726"/>
                <a:gd name="connsiteX32" fmla="*/ 694015 w 5426208"/>
                <a:gd name="connsiteY32" fmla="*/ 2980834 h 6199726"/>
                <a:gd name="connsiteX33" fmla="*/ 1287904 w 5426208"/>
                <a:gd name="connsiteY33" fmla="*/ 4102624 h 6199726"/>
                <a:gd name="connsiteX34" fmla="*/ 2042048 w 5426208"/>
                <a:gd name="connsiteY34" fmla="*/ 4715366 h 6199726"/>
                <a:gd name="connsiteX35" fmla="*/ 2771689 w 5426208"/>
                <a:gd name="connsiteY35" fmla="*/ 5012089 h 6199726"/>
                <a:gd name="connsiteX36" fmla="*/ 2258473 w 5426208"/>
                <a:gd name="connsiteY36" fmla="*/ 5048142 h 6199726"/>
                <a:gd name="connsiteX37" fmla="*/ 1485802 w 5426208"/>
                <a:gd name="connsiteY37" fmla="*/ 4878460 h 6199726"/>
                <a:gd name="connsiteX38" fmla="*/ 760003 w 5426208"/>
                <a:gd name="connsiteY38" fmla="*/ 4187465 h 6199726"/>
                <a:gd name="connsiteX39" fmla="*/ 260382 w 5426208"/>
                <a:gd name="connsiteY39" fmla="*/ 3291919 h 6199726"/>
                <a:gd name="connsiteX40" fmla="*/ 5859 w 5426208"/>
                <a:gd name="connsiteY40" fmla="*/ 2924273 h 6199726"/>
                <a:gd name="connsiteX41" fmla="*/ 109554 w 5426208"/>
                <a:gd name="connsiteY41" fmla="*/ 3518162 h 6199726"/>
                <a:gd name="connsiteX42" fmla="*/ 420638 w 5426208"/>
                <a:gd name="connsiteY42" fmla="*/ 4922756 h 6199726"/>
                <a:gd name="connsiteX43" fmla="*/ 910832 w 5426208"/>
                <a:gd name="connsiteY43" fmla="*/ 5544925 h 6199726"/>
                <a:gd name="connsiteX44" fmla="*/ 1523574 w 5426208"/>
                <a:gd name="connsiteY44" fmla="*/ 5761741 h 6199726"/>
                <a:gd name="connsiteX45" fmla="*/ 2336968 w 5426208"/>
                <a:gd name="connsiteY45" fmla="*/ 5729895 h 6199726"/>
                <a:gd name="connsiteX46" fmla="*/ 3483886 w 5426208"/>
                <a:gd name="connsiteY46" fmla="*/ 5540090 h 6199726"/>
                <a:gd name="connsiteX47" fmla="*/ 3704096 w 5426208"/>
                <a:gd name="connsiteY47" fmla="*/ 5581363 h 6199726"/>
                <a:gd name="connsiteX48" fmla="*/ 3506134 w 5426208"/>
                <a:gd name="connsiteY48" fmla="*/ 6199726 h 6199726"/>
                <a:gd name="connsiteX0" fmla="*/ 4469964 w 5426208"/>
                <a:gd name="connsiteY0" fmla="*/ 6067991 h 6199726"/>
                <a:gd name="connsiteX1" fmla="*/ 4204745 w 5426208"/>
                <a:gd name="connsiteY1" fmla="*/ 5516795 h 6199726"/>
                <a:gd name="connsiteX2" fmla="*/ 4281733 w 5426208"/>
                <a:gd name="connsiteY2" fmla="*/ 5237444 h 6199726"/>
                <a:gd name="connsiteX3" fmla="*/ 4631881 w 5426208"/>
                <a:gd name="connsiteY3" fmla="*/ 4847191 h 6199726"/>
                <a:gd name="connsiteX4" fmla="*/ 5058626 w 5426208"/>
                <a:gd name="connsiteY4" fmla="*/ 3800966 h 6199726"/>
                <a:gd name="connsiteX5" fmla="*/ 5416844 w 5426208"/>
                <a:gd name="connsiteY5" fmla="*/ 2735737 h 6199726"/>
                <a:gd name="connsiteX6" fmla="*/ 5253752 w 5426208"/>
                <a:gd name="connsiteY6" fmla="*/ 2747937 h 6199726"/>
                <a:gd name="connsiteX7" fmla="*/ 4553133 w 5426208"/>
                <a:gd name="connsiteY7" fmla="*/ 3267454 h 6199726"/>
                <a:gd name="connsiteX8" fmla="*/ 3980892 w 5426208"/>
                <a:gd name="connsiteY8" fmla="*/ 4210607 h 6199726"/>
                <a:gd name="connsiteX9" fmla="*/ 3798859 w 5426208"/>
                <a:gd name="connsiteY9" fmla="*/ 3549606 h 6199726"/>
                <a:gd name="connsiteX10" fmla="*/ 4150946 w 5426208"/>
                <a:gd name="connsiteY10" fmla="*/ 2009873 h 6199726"/>
                <a:gd name="connsiteX11" fmla="*/ 4347694 w 5426208"/>
                <a:gd name="connsiteY11" fmla="*/ 1408876 h 6199726"/>
                <a:gd name="connsiteX12" fmla="*/ 4596120 w 5426208"/>
                <a:gd name="connsiteY12" fmla="*/ 925301 h 6199726"/>
                <a:gd name="connsiteX13" fmla="*/ 4049958 w 5426208"/>
                <a:gd name="connsiteY13" fmla="*/ 1199168 h 6199726"/>
                <a:gd name="connsiteX14" fmla="*/ 3408935 w 5426208"/>
                <a:gd name="connsiteY14" fmla="*/ 2349238 h 6199726"/>
                <a:gd name="connsiteX15" fmla="*/ 3287203 w 5426208"/>
                <a:gd name="connsiteY15" fmla="*/ 3409262 h 6199726"/>
                <a:gd name="connsiteX16" fmla="*/ 3292845 w 5426208"/>
                <a:gd name="connsiteY16" fmla="*/ 4093197 h 6199726"/>
                <a:gd name="connsiteX17" fmla="*/ 3192806 w 5426208"/>
                <a:gd name="connsiteY17" fmla="*/ 3842803 h 6199726"/>
                <a:gd name="connsiteX18" fmla="*/ 3006290 w 5426208"/>
                <a:gd name="connsiteY18" fmla="*/ 2973071 h 6199726"/>
                <a:gd name="connsiteX19" fmla="*/ 2428547 w 5426208"/>
                <a:gd name="connsiteY19" fmla="*/ 1604521 h 6199726"/>
                <a:gd name="connsiteX20" fmla="*/ 2042048 w 5426208"/>
                <a:gd name="connsiteY20" fmla="*/ 680694 h 6199726"/>
                <a:gd name="connsiteX21" fmla="*/ 1976061 w 5426208"/>
                <a:gd name="connsiteY21" fmla="*/ 237634 h 6199726"/>
                <a:gd name="connsiteX22" fmla="*/ 1853512 w 5426208"/>
                <a:gd name="connsiteY22" fmla="*/ 1964 h 6199726"/>
                <a:gd name="connsiteX23" fmla="*/ 1674403 w 5426208"/>
                <a:gd name="connsiteY23" fmla="*/ 360183 h 6199726"/>
                <a:gd name="connsiteX24" fmla="*/ 1504721 w 5426208"/>
                <a:gd name="connsiteY24" fmla="*/ 1415985 h 6199726"/>
                <a:gd name="connsiteX25" fmla="*/ 1919500 w 5426208"/>
                <a:gd name="connsiteY25" fmla="*/ 2745164 h 6199726"/>
                <a:gd name="connsiteX26" fmla="*/ 2525505 w 5426208"/>
                <a:gd name="connsiteY26" fmla="*/ 3885807 h 6199726"/>
                <a:gd name="connsiteX27" fmla="*/ 2343706 w 5426208"/>
                <a:gd name="connsiteY27" fmla="*/ 3734978 h 6199726"/>
                <a:gd name="connsiteX28" fmla="*/ 1259624 w 5426208"/>
                <a:gd name="connsiteY28" fmla="*/ 2566055 h 6199726"/>
                <a:gd name="connsiteX29" fmla="*/ 760003 w 5426208"/>
                <a:gd name="connsiteY29" fmla="*/ 2019300 h 6199726"/>
                <a:gd name="connsiteX30" fmla="*/ 213248 w 5426208"/>
                <a:gd name="connsiteY30" fmla="*/ 1510253 h 6199726"/>
                <a:gd name="connsiteX31" fmla="*/ 213248 w 5426208"/>
                <a:gd name="connsiteY31" fmla="*/ 1642228 h 6199726"/>
                <a:gd name="connsiteX32" fmla="*/ 694015 w 5426208"/>
                <a:gd name="connsiteY32" fmla="*/ 2980834 h 6199726"/>
                <a:gd name="connsiteX33" fmla="*/ 1287904 w 5426208"/>
                <a:gd name="connsiteY33" fmla="*/ 4102624 h 6199726"/>
                <a:gd name="connsiteX34" fmla="*/ 2042048 w 5426208"/>
                <a:gd name="connsiteY34" fmla="*/ 4715366 h 6199726"/>
                <a:gd name="connsiteX35" fmla="*/ 2771689 w 5426208"/>
                <a:gd name="connsiteY35" fmla="*/ 5012089 h 6199726"/>
                <a:gd name="connsiteX36" fmla="*/ 2258473 w 5426208"/>
                <a:gd name="connsiteY36" fmla="*/ 5048142 h 6199726"/>
                <a:gd name="connsiteX37" fmla="*/ 1485802 w 5426208"/>
                <a:gd name="connsiteY37" fmla="*/ 4878460 h 6199726"/>
                <a:gd name="connsiteX38" fmla="*/ 760003 w 5426208"/>
                <a:gd name="connsiteY38" fmla="*/ 4187465 h 6199726"/>
                <a:gd name="connsiteX39" fmla="*/ 260382 w 5426208"/>
                <a:gd name="connsiteY39" fmla="*/ 3291919 h 6199726"/>
                <a:gd name="connsiteX40" fmla="*/ 5859 w 5426208"/>
                <a:gd name="connsiteY40" fmla="*/ 2924273 h 6199726"/>
                <a:gd name="connsiteX41" fmla="*/ 109554 w 5426208"/>
                <a:gd name="connsiteY41" fmla="*/ 3518162 h 6199726"/>
                <a:gd name="connsiteX42" fmla="*/ 420638 w 5426208"/>
                <a:gd name="connsiteY42" fmla="*/ 4922756 h 6199726"/>
                <a:gd name="connsiteX43" fmla="*/ 910832 w 5426208"/>
                <a:gd name="connsiteY43" fmla="*/ 5544925 h 6199726"/>
                <a:gd name="connsiteX44" fmla="*/ 1523574 w 5426208"/>
                <a:gd name="connsiteY44" fmla="*/ 5761741 h 6199726"/>
                <a:gd name="connsiteX45" fmla="*/ 2336968 w 5426208"/>
                <a:gd name="connsiteY45" fmla="*/ 5729895 h 6199726"/>
                <a:gd name="connsiteX46" fmla="*/ 3483886 w 5426208"/>
                <a:gd name="connsiteY46" fmla="*/ 5540090 h 6199726"/>
                <a:gd name="connsiteX47" fmla="*/ 3704096 w 5426208"/>
                <a:gd name="connsiteY47" fmla="*/ 5581363 h 6199726"/>
                <a:gd name="connsiteX48" fmla="*/ 3506134 w 5426208"/>
                <a:gd name="connsiteY48" fmla="*/ 6199726 h 6199726"/>
                <a:gd name="connsiteX0" fmla="*/ 4469964 w 5426208"/>
                <a:gd name="connsiteY0" fmla="*/ 6067991 h 6199726"/>
                <a:gd name="connsiteX1" fmla="*/ 4204745 w 5426208"/>
                <a:gd name="connsiteY1" fmla="*/ 5516795 h 6199726"/>
                <a:gd name="connsiteX2" fmla="*/ 4281733 w 5426208"/>
                <a:gd name="connsiteY2" fmla="*/ 5237444 h 6199726"/>
                <a:gd name="connsiteX3" fmla="*/ 4631881 w 5426208"/>
                <a:gd name="connsiteY3" fmla="*/ 4847191 h 6199726"/>
                <a:gd name="connsiteX4" fmla="*/ 5058626 w 5426208"/>
                <a:gd name="connsiteY4" fmla="*/ 3800966 h 6199726"/>
                <a:gd name="connsiteX5" fmla="*/ 5416844 w 5426208"/>
                <a:gd name="connsiteY5" fmla="*/ 2735737 h 6199726"/>
                <a:gd name="connsiteX6" fmla="*/ 5253752 w 5426208"/>
                <a:gd name="connsiteY6" fmla="*/ 2747937 h 6199726"/>
                <a:gd name="connsiteX7" fmla="*/ 4553133 w 5426208"/>
                <a:gd name="connsiteY7" fmla="*/ 3267454 h 6199726"/>
                <a:gd name="connsiteX8" fmla="*/ 3980892 w 5426208"/>
                <a:gd name="connsiteY8" fmla="*/ 4210607 h 6199726"/>
                <a:gd name="connsiteX9" fmla="*/ 3897197 w 5426208"/>
                <a:gd name="connsiteY9" fmla="*/ 3571203 h 6199726"/>
                <a:gd name="connsiteX10" fmla="*/ 4150946 w 5426208"/>
                <a:gd name="connsiteY10" fmla="*/ 2009873 h 6199726"/>
                <a:gd name="connsiteX11" fmla="*/ 4347694 w 5426208"/>
                <a:gd name="connsiteY11" fmla="*/ 1408876 h 6199726"/>
                <a:gd name="connsiteX12" fmla="*/ 4596120 w 5426208"/>
                <a:gd name="connsiteY12" fmla="*/ 925301 h 6199726"/>
                <a:gd name="connsiteX13" fmla="*/ 4049958 w 5426208"/>
                <a:gd name="connsiteY13" fmla="*/ 1199168 h 6199726"/>
                <a:gd name="connsiteX14" fmla="*/ 3408935 w 5426208"/>
                <a:gd name="connsiteY14" fmla="*/ 2349238 h 6199726"/>
                <a:gd name="connsiteX15" fmla="*/ 3287203 w 5426208"/>
                <a:gd name="connsiteY15" fmla="*/ 3409262 h 6199726"/>
                <a:gd name="connsiteX16" fmla="*/ 3292845 w 5426208"/>
                <a:gd name="connsiteY16" fmla="*/ 4093197 h 6199726"/>
                <a:gd name="connsiteX17" fmla="*/ 3192806 w 5426208"/>
                <a:gd name="connsiteY17" fmla="*/ 3842803 h 6199726"/>
                <a:gd name="connsiteX18" fmla="*/ 3006290 w 5426208"/>
                <a:gd name="connsiteY18" fmla="*/ 2973071 h 6199726"/>
                <a:gd name="connsiteX19" fmla="*/ 2428547 w 5426208"/>
                <a:gd name="connsiteY19" fmla="*/ 1604521 h 6199726"/>
                <a:gd name="connsiteX20" fmla="*/ 2042048 w 5426208"/>
                <a:gd name="connsiteY20" fmla="*/ 680694 h 6199726"/>
                <a:gd name="connsiteX21" fmla="*/ 1976061 w 5426208"/>
                <a:gd name="connsiteY21" fmla="*/ 237634 h 6199726"/>
                <a:gd name="connsiteX22" fmla="*/ 1853512 w 5426208"/>
                <a:gd name="connsiteY22" fmla="*/ 1964 h 6199726"/>
                <a:gd name="connsiteX23" fmla="*/ 1674403 w 5426208"/>
                <a:gd name="connsiteY23" fmla="*/ 360183 h 6199726"/>
                <a:gd name="connsiteX24" fmla="*/ 1504721 w 5426208"/>
                <a:gd name="connsiteY24" fmla="*/ 1415985 h 6199726"/>
                <a:gd name="connsiteX25" fmla="*/ 1919500 w 5426208"/>
                <a:gd name="connsiteY25" fmla="*/ 2745164 h 6199726"/>
                <a:gd name="connsiteX26" fmla="*/ 2525505 w 5426208"/>
                <a:gd name="connsiteY26" fmla="*/ 3885807 h 6199726"/>
                <a:gd name="connsiteX27" fmla="*/ 2343706 w 5426208"/>
                <a:gd name="connsiteY27" fmla="*/ 3734978 h 6199726"/>
                <a:gd name="connsiteX28" fmla="*/ 1259624 w 5426208"/>
                <a:gd name="connsiteY28" fmla="*/ 2566055 h 6199726"/>
                <a:gd name="connsiteX29" fmla="*/ 760003 w 5426208"/>
                <a:gd name="connsiteY29" fmla="*/ 2019300 h 6199726"/>
                <a:gd name="connsiteX30" fmla="*/ 213248 w 5426208"/>
                <a:gd name="connsiteY30" fmla="*/ 1510253 h 6199726"/>
                <a:gd name="connsiteX31" fmla="*/ 213248 w 5426208"/>
                <a:gd name="connsiteY31" fmla="*/ 1642228 h 6199726"/>
                <a:gd name="connsiteX32" fmla="*/ 694015 w 5426208"/>
                <a:gd name="connsiteY32" fmla="*/ 2980834 h 6199726"/>
                <a:gd name="connsiteX33" fmla="*/ 1287904 w 5426208"/>
                <a:gd name="connsiteY33" fmla="*/ 4102624 h 6199726"/>
                <a:gd name="connsiteX34" fmla="*/ 2042048 w 5426208"/>
                <a:gd name="connsiteY34" fmla="*/ 4715366 h 6199726"/>
                <a:gd name="connsiteX35" fmla="*/ 2771689 w 5426208"/>
                <a:gd name="connsiteY35" fmla="*/ 5012089 h 6199726"/>
                <a:gd name="connsiteX36" fmla="*/ 2258473 w 5426208"/>
                <a:gd name="connsiteY36" fmla="*/ 5048142 h 6199726"/>
                <a:gd name="connsiteX37" fmla="*/ 1485802 w 5426208"/>
                <a:gd name="connsiteY37" fmla="*/ 4878460 h 6199726"/>
                <a:gd name="connsiteX38" fmla="*/ 760003 w 5426208"/>
                <a:gd name="connsiteY38" fmla="*/ 4187465 h 6199726"/>
                <a:gd name="connsiteX39" fmla="*/ 260382 w 5426208"/>
                <a:gd name="connsiteY39" fmla="*/ 3291919 h 6199726"/>
                <a:gd name="connsiteX40" fmla="*/ 5859 w 5426208"/>
                <a:gd name="connsiteY40" fmla="*/ 2924273 h 6199726"/>
                <a:gd name="connsiteX41" fmla="*/ 109554 w 5426208"/>
                <a:gd name="connsiteY41" fmla="*/ 3518162 h 6199726"/>
                <a:gd name="connsiteX42" fmla="*/ 420638 w 5426208"/>
                <a:gd name="connsiteY42" fmla="*/ 4922756 h 6199726"/>
                <a:gd name="connsiteX43" fmla="*/ 910832 w 5426208"/>
                <a:gd name="connsiteY43" fmla="*/ 5544925 h 6199726"/>
                <a:gd name="connsiteX44" fmla="*/ 1523574 w 5426208"/>
                <a:gd name="connsiteY44" fmla="*/ 5761741 h 6199726"/>
                <a:gd name="connsiteX45" fmla="*/ 2336968 w 5426208"/>
                <a:gd name="connsiteY45" fmla="*/ 5729895 h 6199726"/>
                <a:gd name="connsiteX46" fmla="*/ 3483886 w 5426208"/>
                <a:gd name="connsiteY46" fmla="*/ 5540090 h 6199726"/>
                <a:gd name="connsiteX47" fmla="*/ 3704096 w 5426208"/>
                <a:gd name="connsiteY47" fmla="*/ 5581363 h 6199726"/>
                <a:gd name="connsiteX48" fmla="*/ 3506134 w 5426208"/>
                <a:gd name="connsiteY48" fmla="*/ 6199726 h 6199726"/>
                <a:gd name="connsiteX0" fmla="*/ 4469964 w 5426208"/>
                <a:gd name="connsiteY0" fmla="*/ 6067991 h 6199726"/>
                <a:gd name="connsiteX1" fmla="*/ 4204745 w 5426208"/>
                <a:gd name="connsiteY1" fmla="*/ 5516795 h 6199726"/>
                <a:gd name="connsiteX2" fmla="*/ 4281733 w 5426208"/>
                <a:gd name="connsiteY2" fmla="*/ 5237444 h 6199726"/>
                <a:gd name="connsiteX3" fmla="*/ 4631881 w 5426208"/>
                <a:gd name="connsiteY3" fmla="*/ 4847191 h 6199726"/>
                <a:gd name="connsiteX4" fmla="*/ 5058626 w 5426208"/>
                <a:gd name="connsiteY4" fmla="*/ 3800966 h 6199726"/>
                <a:gd name="connsiteX5" fmla="*/ 5416844 w 5426208"/>
                <a:gd name="connsiteY5" fmla="*/ 2735737 h 6199726"/>
                <a:gd name="connsiteX6" fmla="*/ 5253752 w 5426208"/>
                <a:gd name="connsiteY6" fmla="*/ 2747937 h 6199726"/>
                <a:gd name="connsiteX7" fmla="*/ 4553133 w 5426208"/>
                <a:gd name="connsiteY7" fmla="*/ 3267454 h 6199726"/>
                <a:gd name="connsiteX8" fmla="*/ 3980892 w 5426208"/>
                <a:gd name="connsiteY8" fmla="*/ 4210607 h 6199726"/>
                <a:gd name="connsiteX9" fmla="*/ 3897197 w 5426208"/>
                <a:gd name="connsiteY9" fmla="*/ 3571203 h 6199726"/>
                <a:gd name="connsiteX10" fmla="*/ 4150946 w 5426208"/>
                <a:gd name="connsiteY10" fmla="*/ 2009873 h 6199726"/>
                <a:gd name="connsiteX11" fmla="*/ 4347694 w 5426208"/>
                <a:gd name="connsiteY11" fmla="*/ 1408876 h 6199726"/>
                <a:gd name="connsiteX12" fmla="*/ 4596120 w 5426208"/>
                <a:gd name="connsiteY12" fmla="*/ 925301 h 6199726"/>
                <a:gd name="connsiteX13" fmla="*/ 4049958 w 5426208"/>
                <a:gd name="connsiteY13" fmla="*/ 1199168 h 6199726"/>
                <a:gd name="connsiteX14" fmla="*/ 3488008 w 5426208"/>
                <a:gd name="connsiteY14" fmla="*/ 2315589 h 6199726"/>
                <a:gd name="connsiteX15" fmla="*/ 3287203 w 5426208"/>
                <a:gd name="connsiteY15" fmla="*/ 3409262 h 6199726"/>
                <a:gd name="connsiteX16" fmla="*/ 3292845 w 5426208"/>
                <a:gd name="connsiteY16" fmla="*/ 4093197 h 6199726"/>
                <a:gd name="connsiteX17" fmla="*/ 3192806 w 5426208"/>
                <a:gd name="connsiteY17" fmla="*/ 3842803 h 6199726"/>
                <a:gd name="connsiteX18" fmla="*/ 3006290 w 5426208"/>
                <a:gd name="connsiteY18" fmla="*/ 2973071 h 6199726"/>
                <a:gd name="connsiteX19" fmla="*/ 2428547 w 5426208"/>
                <a:gd name="connsiteY19" fmla="*/ 1604521 h 6199726"/>
                <a:gd name="connsiteX20" fmla="*/ 2042048 w 5426208"/>
                <a:gd name="connsiteY20" fmla="*/ 680694 h 6199726"/>
                <a:gd name="connsiteX21" fmla="*/ 1976061 w 5426208"/>
                <a:gd name="connsiteY21" fmla="*/ 237634 h 6199726"/>
                <a:gd name="connsiteX22" fmla="*/ 1853512 w 5426208"/>
                <a:gd name="connsiteY22" fmla="*/ 1964 h 6199726"/>
                <a:gd name="connsiteX23" fmla="*/ 1674403 w 5426208"/>
                <a:gd name="connsiteY23" fmla="*/ 360183 h 6199726"/>
                <a:gd name="connsiteX24" fmla="*/ 1504721 w 5426208"/>
                <a:gd name="connsiteY24" fmla="*/ 1415985 h 6199726"/>
                <a:gd name="connsiteX25" fmla="*/ 1919500 w 5426208"/>
                <a:gd name="connsiteY25" fmla="*/ 2745164 h 6199726"/>
                <a:gd name="connsiteX26" fmla="*/ 2525505 w 5426208"/>
                <a:gd name="connsiteY26" fmla="*/ 3885807 h 6199726"/>
                <a:gd name="connsiteX27" fmla="*/ 2343706 w 5426208"/>
                <a:gd name="connsiteY27" fmla="*/ 3734978 h 6199726"/>
                <a:gd name="connsiteX28" fmla="*/ 1259624 w 5426208"/>
                <a:gd name="connsiteY28" fmla="*/ 2566055 h 6199726"/>
                <a:gd name="connsiteX29" fmla="*/ 760003 w 5426208"/>
                <a:gd name="connsiteY29" fmla="*/ 2019300 h 6199726"/>
                <a:gd name="connsiteX30" fmla="*/ 213248 w 5426208"/>
                <a:gd name="connsiteY30" fmla="*/ 1510253 h 6199726"/>
                <a:gd name="connsiteX31" fmla="*/ 213248 w 5426208"/>
                <a:gd name="connsiteY31" fmla="*/ 1642228 h 6199726"/>
                <a:gd name="connsiteX32" fmla="*/ 694015 w 5426208"/>
                <a:gd name="connsiteY32" fmla="*/ 2980834 h 6199726"/>
                <a:gd name="connsiteX33" fmla="*/ 1287904 w 5426208"/>
                <a:gd name="connsiteY33" fmla="*/ 4102624 h 6199726"/>
                <a:gd name="connsiteX34" fmla="*/ 2042048 w 5426208"/>
                <a:gd name="connsiteY34" fmla="*/ 4715366 h 6199726"/>
                <a:gd name="connsiteX35" fmla="*/ 2771689 w 5426208"/>
                <a:gd name="connsiteY35" fmla="*/ 5012089 h 6199726"/>
                <a:gd name="connsiteX36" fmla="*/ 2258473 w 5426208"/>
                <a:gd name="connsiteY36" fmla="*/ 5048142 h 6199726"/>
                <a:gd name="connsiteX37" fmla="*/ 1485802 w 5426208"/>
                <a:gd name="connsiteY37" fmla="*/ 4878460 h 6199726"/>
                <a:gd name="connsiteX38" fmla="*/ 760003 w 5426208"/>
                <a:gd name="connsiteY38" fmla="*/ 4187465 h 6199726"/>
                <a:gd name="connsiteX39" fmla="*/ 260382 w 5426208"/>
                <a:gd name="connsiteY39" fmla="*/ 3291919 h 6199726"/>
                <a:gd name="connsiteX40" fmla="*/ 5859 w 5426208"/>
                <a:gd name="connsiteY40" fmla="*/ 2924273 h 6199726"/>
                <a:gd name="connsiteX41" fmla="*/ 109554 w 5426208"/>
                <a:gd name="connsiteY41" fmla="*/ 3518162 h 6199726"/>
                <a:gd name="connsiteX42" fmla="*/ 420638 w 5426208"/>
                <a:gd name="connsiteY42" fmla="*/ 4922756 h 6199726"/>
                <a:gd name="connsiteX43" fmla="*/ 910832 w 5426208"/>
                <a:gd name="connsiteY43" fmla="*/ 5544925 h 6199726"/>
                <a:gd name="connsiteX44" fmla="*/ 1523574 w 5426208"/>
                <a:gd name="connsiteY44" fmla="*/ 5761741 h 6199726"/>
                <a:gd name="connsiteX45" fmla="*/ 2336968 w 5426208"/>
                <a:gd name="connsiteY45" fmla="*/ 5729895 h 6199726"/>
                <a:gd name="connsiteX46" fmla="*/ 3483886 w 5426208"/>
                <a:gd name="connsiteY46" fmla="*/ 5540090 h 6199726"/>
                <a:gd name="connsiteX47" fmla="*/ 3704096 w 5426208"/>
                <a:gd name="connsiteY47" fmla="*/ 5581363 h 6199726"/>
                <a:gd name="connsiteX48" fmla="*/ 3506134 w 5426208"/>
                <a:gd name="connsiteY48" fmla="*/ 6199726 h 6199726"/>
                <a:gd name="connsiteX0" fmla="*/ 4469964 w 5426208"/>
                <a:gd name="connsiteY0" fmla="*/ 6067991 h 6199726"/>
                <a:gd name="connsiteX1" fmla="*/ 4204745 w 5426208"/>
                <a:gd name="connsiteY1" fmla="*/ 5516795 h 6199726"/>
                <a:gd name="connsiteX2" fmla="*/ 4281733 w 5426208"/>
                <a:gd name="connsiteY2" fmla="*/ 5237444 h 6199726"/>
                <a:gd name="connsiteX3" fmla="*/ 4631881 w 5426208"/>
                <a:gd name="connsiteY3" fmla="*/ 4847191 h 6199726"/>
                <a:gd name="connsiteX4" fmla="*/ 5058626 w 5426208"/>
                <a:gd name="connsiteY4" fmla="*/ 3800966 h 6199726"/>
                <a:gd name="connsiteX5" fmla="*/ 5416844 w 5426208"/>
                <a:gd name="connsiteY5" fmla="*/ 2735737 h 6199726"/>
                <a:gd name="connsiteX6" fmla="*/ 5253752 w 5426208"/>
                <a:gd name="connsiteY6" fmla="*/ 2747937 h 6199726"/>
                <a:gd name="connsiteX7" fmla="*/ 4553133 w 5426208"/>
                <a:gd name="connsiteY7" fmla="*/ 3267454 h 6199726"/>
                <a:gd name="connsiteX8" fmla="*/ 3980892 w 5426208"/>
                <a:gd name="connsiteY8" fmla="*/ 4210607 h 6199726"/>
                <a:gd name="connsiteX9" fmla="*/ 3897197 w 5426208"/>
                <a:gd name="connsiteY9" fmla="*/ 3571203 h 6199726"/>
                <a:gd name="connsiteX10" fmla="*/ 4150946 w 5426208"/>
                <a:gd name="connsiteY10" fmla="*/ 2009873 h 6199726"/>
                <a:gd name="connsiteX11" fmla="*/ 4347694 w 5426208"/>
                <a:gd name="connsiteY11" fmla="*/ 1408876 h 6199726"/>
                <a:gd name="connsiteX12" fmla="*/ 4596120 w 5426208"/>
                <a:gd name="connsiteY12" fmla="*/ 925301 h 6199726"/>
                <a:gd name="connsiteX13" fmla="*/ 4049958 w 5426208"/>
                <a:gd name="connsiteY13" fmla="*/ 1199168 h 6199726"/>
                <a:gd name="connsiteX14" fmla="*/ 3488008 w 5426208"/>
                <a:gd name="connsiteY14" fmla="*/ 2315589 h 6199726"/>
                <a:gd name="connsiteX15" fmla="*/ 3287203 w 5426208"/>
                <a:gd name="connsiteY15" fmla="*/ 3409262 h 6199726"/>
                <a:gd name="connsiteX16" fmla="*/ 3292845 w 5426208"/>
                <a:gd name="connsiteY16" fmla="*/ 4093197 h 6199726"/>
                <a:gd name="connsiteX17" fmla="*/ 3192806 w 5426208"/>
                <a:gd name="connsiteY17" fmla="*/ 3842803 h 6199726"/>
                <a:gd name="connsiteX18" fmla="*/ 3006290 w 5426208"/>
                <a:gd name="connsiteY18" fmla="*/ 2973071 h 6199726"/>
                <a:gd name="connsiteX19" fmla="*/ 2391566 w 5426208"/>
                <a:gd name="connsiteY19" fmla="*/ 1651865 h 6199726"/>
                <a:gd name="connsiteX20" fmla="*/ 2042048 w 5426208"/>
                <a:gd name="connsiteY20" fmla="*/ 680694 h 6199726"/>
                <a:gd name="connsiteX21" fmla="*/ 1976061 w 5426208"/>
                <a:gd name="connsiteY21" fmla="*/ 237634 h 6199726"/>
                <a:gd name="connsiteX22" fmla="*/ 1853512 w 5426208"/>
                <a:gd name="connsiteY22" fmla="*/ 1964 h 6199726"/>
                <a:gd name="connsiteX23" fmla="*/ 1674403 w 5426208"/>
                <a:gd name="connsiteY23" fmla="*/ 360183 h 6199726"/>
                <a:gd name="connsiteX24" fmla="*/ 1504721 w 5426208"/>
                <a:gd name="connsiteY24" fmla="*/ 1415985 h 6199726"/>
                <a:gd name="connsiteX25" fmla="*/ 1919500 w 5426208"/>
                <a:gd name="connsiteY25" fmla="*/ 2745164 h 6199726"/>
                <a:gd name="connsiteX26" fmla="*/ 2525505 w 5426208"/>
                <a:gd name="connsiteY26" fmla="*/ 3885807 h 6199726"/>
                <a:gd name="connsiteX27" fmla="*/ 2343706 w 5426208"/>
                <a:gd name="connsiteY27" fmla="*/ 3734978 h 6199726"/>
                <a:gd name="connsiteX28" fmla="*/ 1259624 w 5426208"/>
                <a:gd name="connsiteY28" fmla="*/ 2566055 h 6199726"/>
                <a:gd name="connsiteX29" fmla="*/ 760003 w 5426208"/>
                <a:gd name="connsiteY29" fmla="*/ 2019300 h 6199726"/>
                <a:gd name="connsiteX30" fmla="*/ 213248 w 5426208"/>
                <a:gd name="connsiteY30" fmla="*/ 1510253 h 6199726"/>
                <a:gd name="connsiteX31" fmla="*/ 213248 w 5426208"/>
                <a:gd name="connsiteY31" fmla="*/ 1642228 h 6199726"/>
                <a:gd name="connsiteX32" fmla="*/ 694015 w 5426208"/>
                <a:gd name="connsiteY32" fmla="*/ 2980834 h 6199726"/>
                <a:gd name="connsiteX33" fmla="*/ 1287904 w 5426208"/>
                <a:gd name="connsiteY33" fmla="*/ 4102624 h 6199726"/>
                <a:gd name="connsiteX34" fmla="*/ 2042048 w 5426208"/>
                <a:gd name="connsiteY34" fmla="*/ 4715366 h 6199726"/>
                <a:gd name="connsiteX35" fmla="*/ 2771689 w 5426208"/>
                <a:gd name="connsiteY35" fmla="*/ 5012089 h 6199726"/>
                <a:gd name="connsiteX36" fmla="*/ 2258473 w 5426208"/>
                <a:gd name="connsiteY36" fmla="*/ 5048142 h 6199726"/>
                <a:gd name="connsiteX37" fmla="*/ 1485802 w 5426208"/>
                <a:gd name="connsiteY37" fmla="*/ 4878460 h 6199726"/>
                <a:gd name="connsiteX38" fmla="*/ 760003 w 5426208"/>
                <a:gd name="connsiteY38" fmla="*/ 4187465 h 6199726"/>
                <a:gd name="connsiteX39" fmla="*/ 260382 w 5426208"/>
                <a:gd name="connsiteY39" fmla="*/ 3291919 h 6199726"/>
                <a:gd name="connsiteX40" fmla="*/ 5859 w 5426208"/>
                <a:gd name="connsiteY40" fmla="*/ 2924273 h 6199726"/>
                <a:gd name="connsiteX41" fmla="*/ 109554 w 5426208"/>
                <a:gd name="connsiteY41" fmla="*/ 3518162 h 6199726"/>
                <a:gd name="connsiteX42" fmla="*/ 420638 w 5426208"/>
                <a:gd name="connsiteY42" fmla="*/ 4922756 h 6199726"/>
                <a:gd name="connsiteX43" fmla="*/ 910832 w 5426208"/>
                <a:gd name="connsiteY43" fmla="*/ 5544925 h 6199726"/>
                <a:gd name="connsiteX44" fmla="*/ 1523574 w 5426208"/>
                <a:gd name="connsiteY44" fmla="*/ 5761741 h 6199726"/>
                <a:gd name="connsiteX45" fmla="*/ 2336968 w 5426208"/>
                <a:gd name="connsiteY45" fmla="*/ 5729895 h 6199726"/>
                <a:gd name="connsiteX46" fmla="*/ 3483886 w 5426208"/>
                <a:gd name="connsiteY46" fmla="*/ 5540090 h 6199726"/>
                <a:gd name="connsiteX47" fmla="*/ 3704096 w 5426208"/>
                <a:gd name="connsiteY47" fmla="*/ 5581363 h 6199726"/>
                <a:gd name="connsiteX48" fmla="*/ 3506134 w 5426208"/>
                <a:gd name="connsiteY48" fmla="*/ 6199726 h 6199726"/>
                <a:gd name="connsiteX0" fmla="*/ 4469964 w 5426208"/>
                <a:gd name="connsiteY0" fmla="*/ 6067991 h 6199726"/>
                <a:gd name="connsiteX1" fmla="*/ 4204745 w 5426208"/>
                <a:gd name="connsiteY1" fmla="*/ 5516795 h 6199726"/>
                <a:gd name="connsiteX2" fmla="*/ 4281733 w 5426208"/>
                <a:gd name="connsiteY2" fmla="*/ 5237444 h 6199726"/>
                <a:gd name="connsiteX3" fmla="*/ 4631881 w 5426208"/>
                <a:gd name="connsiteY3" fmla="*/ 4847191 h 6199726"/>
                <a:gd name="connsiteX4" fmla="*/ 5058626 w 5426208"/>
                <a:gd name="connsiteY4" fmla="*/ 3800966 h 6199726"/>
                <a:gd name="connsiteX5" fmla="*/ 5416844 w 5426208"/>
                <a:gd name="connsiteY5" fmla="*/ 2735737 h 6199726"/>
                <a:gd name="connsiteX6" fmla="*/ 5253752 w 5426208"/>
                <a:gd name="connsiteY6" fmla="*/ 2747937 h 6199726"/>
                <a:gd name="connsiteX7" fmla="*/ 4553133 w 5426208"/>
                <a:gd name="connsiteY7" fmla="*/ 3267454 h 6199726"/>
                <a:gd name="connsiteX8" fmla="*/ 3980892 w 5426208"/>
                <a:gd name="connsiteY8" fmla="*/ 4210607 h 6199726"/>
                <a:gd name="connsiteX9" fmla="*/ 3897197 w 5426208"/>
                <a:gd name="connsiteY9" fmla="*/ 3571203 h 6199726"/>
                <a:gd name="connsiteX10" fmla="*/ 4150946 w 5426208"/>
                <a:gd name="connsiteY10" fmla="*/ 2009873 h 6199726"/>
                <a:gd name="connsiteX11" fmla="*/ 4347694 w 5426208"/>
                <a:gd name="connsiteY11" fmla="*/ 1408876 h 6199726"/>
                <a:gd name="connsiteX12" fmla="*/ 4596120 w 5426208"/>
                <a:gd name="connsiteY12" fmla="*/ 925301 h 6199726"/>
                <a:gd name="connsiteX13" fmla="*/ 4049958 w 5426208"/>
                <a:gd name="connsiteY13" fmla="*/ 1199168 h 6199726"/>
                <a:gd name="connsiteX14" fmla="*/ 3488008 w 5426208"/>
                <a:gd name="connsiteY14" fmla="*/ 2315589 h 6199726"/>
                <a:gd name="connsiteX15" fmla="*/ 3287203 w 5426208"/>
                <a:gd name="connsiteY15" fmla="*/ 3409262 h 6199726"/>
                <a:gd name="connsiteX16" fmla="*/ 3292845 w 5426208"/>
                <a:gd name="connsiteY16" fmla="*/ 4093197 h 6199726"/>
                <a:gd name="connsiteX17" fmla="*/ 3192806 w 5426208"/>
                <a:gd name="connsiteY17" fmla="*/ 3842803 h 6199726"/>
                <a:gd name="connsiteX18" fmla="*/ 3006290 w 5426208"/>
                <a:gd name="connsiteY18" fmla="*/ 2973071 h 6199726"/>
                <a:gd name="connsiteX19" fmla="*/ 2391566 w 5426208"/>
                <a:gd name="connsiteY19" fmla="*/ 1651865 h 6199726"/>
                <a:gd name="connsiteX20" fmla="*/ 2042048 w 5426208"/>
                <a:gd name="connsiteY20" fmla="*/ 680694 h 6199726"/>
                <a:gd name="connsiteX21" fmla="*/ 1976061 w 5426208"/>
                <a:gd name="connsiteY21" fmla="*/ 237634 h 6199726"/>
                <a:gd name="connsiteX22" fmla="*/ 1853512 w 5426208"/>
                <a:gd name="connsiteY22" fmla="*/ 1964 h 6199726"/>
                <a:gd name="connsiteX23" fmla="*/ 1674403 w 5426208"/>
                <a:gd name="connsiteY23" fmla="*/ 360183 h 6199726"/>
                <a:gd name="connsiteX24" fmla="*/ 1504721 w 5426208"/>
                <a:gd name="connsiteY24" fmla="*/ 1415985 h 6199726"/>
                <a:gd name="connsiteX25" fmla="*/ 1919500 w 5426208"/>
                <a:gd name="connsiteY25" fmla="*/ 2745164 h 6199726"/>
                <a:gd name="connsiteX26" fmla="*/ 2525505 w 5426208"/>
                <a:gd name="connsiteY26" fmla="*/ 3885807 h 6199726"/>
                <a:gd name="connsiteX27" fmla="*/ 2343706 w 5426208"/>
                <a:gd name="connsiteY27" fmla="*/ 3734978 h 6199726"/>
                <a:gd name="connsiteX28" fmla="*/ 1259624 w 5426208"/>
                <a:gd name="connsiteY28" fmla="*/ 2566055 h 6199726"/>
                <a:gd name="connsiteX29" fmla="*/ 760003 w 5426208"/>
                <a:gd name="connsiteY29" fmla="*/ 2019300 h 6199726"/>
                <a:gd name="connsiteX30" fmla="*/ 213248 w 5426208"/>
                <a:gd name="connsiteY30" fmla="*/ 1510253 h 6199726"/>
                <a:gd name="connsiteX31" fmla="*/ 213248 w 5426208"/>
                <a:gd name="connsiteY31" fmla="*/ 1642228 h 6199726"/>
                <a:gd name="connsiteX32" fmla="*/ 694015 w 5426208"/>
                <a:gd name="connsiteY32" fmla="*/ 2980834 h 6199726"/>
                <a:gd name="connsiteX33" fmla="*/ 1287904 w 5426208"/>
                <a:gd name="connsiteY33" fmla="*/ 4102624 h 6199726"/>
                <a:gd name="connsiteX34" fmla="*/ 2042048 w 5426208"/>
                <a:gd name="connsiteY34" fmla="*/ 4715366 h 6199726"/>
                <a:gd name="connsiteX35" fmla="*/ 2771689 w 5426208"/>
                <a:gd name="connsiteY35" fmla="*/ 5012089 h 6199726"/>
                <a:gd name="connsiteX36" fmla="*/ 2258473 w 5426208"/>
                <a:gd name="connsiteY36" fmla="*/ 5048142 h 6199726"/>
                <a:gd name="connsiteX37" fmla="*/ 1485802 w 5426208"/>
                <a:gd name="connsiteY37" fmla="*/ 4878460 h 6199726"/>
                <a:gd name="connsiteX38" fmla="*/ 760003 w 5426208"/>
                <a:gd name="connsiteY38" fmla="*/ 4187465 h 6199726"/>
                <a:gd name="connsiteX39" fmla="*/ 260382 w 5426208"/>
                <a:gd name="connsiteY39" fmla="*/ 3291919 h 6199726"/>
                <a:gd name="connsiteX40" fmla="*/ 5859 w 5426208"/>
                <a:gd name="connsiteY40" fmla="*/ 2924273 h 6199726"/>
                <a:gd name="connsiteX41" fmla="*/ 109554 w 5426208"/>
                <a:gd name="connsiteY41" fmla="*/ 3518162 h 6199726"/>
                <a:gd name="connsiteX42" fmla="*/ 420638 w 5426208"/>
                <a:gd name="connsiteY42" fmla="*/ 4922756 h 6199726"/>
                <a:gd name="connsiteX43" fmla="*/ 910832 w 5426208"/>
                <a:gd name="connsiteY43" fmla="*/ 5544925 h 6199726"/>
                <a:gd name="connsiteX44" fmla="*/ 1523574 w 5426208"/>
                <a:gd name="connsiteY44" fmla="*/ 5761741 h 6199726"/>
                <a:gd name="connsiteX45" fmla="*/ 2336968 w 5426208"/>
                <a:gd name="connsiteY45" fmla="*/ 5729895 h 6199726"/>
                <a:gd name="connsiteX46" fmla="*/ 3483886 w 5426208"/>
                <a:gd name="connsiteY46" fmla="*/ 5540090 h 6199726"/>
                <a:gd name="connsiteX47" fmla="*/ 3704096 w 5426208"/>
                <a:gd name="connsiteY47" fmla="*/ 5581363 h 6199726"/>
                <a:gd name="connsiteX48" fmla="*/ 3506134 w 5426208"/>
                <a:gd name="connsiteY48" fmla="*/ 6199726 h 6199726"/>
                <a:gd name="connsiteX0" fmla="*/ 4469964 w 5426208"/>
                <a:gd name="connsiteY0" fmla="*/ 6067991 h 6199726"/>
                <a:gd name="connsiteX1" fmla="*/ 4204745 w 5426208"/>
                <a:gd name="connsiteY1" fmla="*/ 5516795 h 6199726"/>
                <a:gd name="connsiteX2" fmla="*/ 4281733 w 5426208"/>
                <a:gd name="connsiteY2" fmla="*/ 5237444 h 6199726"/>
                <a:gd name="connsiteX3" fmla="*/ 4631881 w 5426208"/>
                <a:gd name="connsiteY3" fmla="*/ 4847191 h 6199726"/>
                <a:gd name="connsiteX4" fmla="*/ 5058626 w 5426208"/>
                <a:gd name="connsiteY4" fmla="*/ 3800966 h 6199726"/>
                <a:gd name="connsiteX5" fmla="*/ 5416844 w 5426208"/>
                <a:gd name="connsiteY5" fmla="*/ 2735737 h 6199726"/>
                <a:gd name="connsiteX6" fmla="*/ 5253752 w 5426208"/>
                <a:gd name="connsiteY6" fmla="*/ 2747937 h 6199726"/>
                <a:gd name="connsiteX7" fmla="*/ 4553133 w 5426208"/>
                <a:gd name="connsiteY7" fmla="*/ 3267454 h 6199726"/>
                <a:gd name="connsiteX8" fmla="*/ 3980892 w 5426208"/>
                <a:gd name="connsiteY8" fmla="*/ 4210607 h 6199726"/>
                <a:gd name="connsiteX9" fmla="*/ 3897197 w 5426208"/>
                <a:gd name="connsiteY9" fmla="*/ 3571203 h 6199726"/>
                <a:gd name="connsiteX10" fmla="*/ 4150946 w 5426208"/>
                <a:gd name="connsiteY10" fmla="*/ 2009873 h 6199726"/>
                <a:gd name="connsiteX11" fmla="*/ 4347694 w 5426208"/>
                <a:gd name="connsiteY11" fmla="*/ 1408876 h 6199726"/>
                <a:gd name="connsiteX12" fmla="*/ 4596120 w 5426208"/>
                <a:gd name="connsiteY12" fmla="*/ 925301 h 6199726"/>
                <a:gd name="connsiteX13" fmla="*/ 4049958 w 5426208"/>
                <a:gd name="connsiteY13" fmla="*/ 1199168 h 6199726"/>
                <a:gd name="connsiteX14" fmla="*/ 3488008 w 5426208"/>
                <a:gd name="connsiteY14" fmla="*/ 2315589 h 6199726"/>
                <a:gd name="connsiteX15" fmla="*/ 3287203 w 5426208"/>
                <a:gd name="connsiteY15" fmla="*/ 3409262 h 6199726"/>
                <a:gd name="connsiteX16" fmla="*/ 3292845 w 5426208"/>
                <a:gd name="connsiteY16" fmla="*/ 4093197 h 6199726"/>
                <a:gd name="connsiteX17" fmla="*/ 3192806 w 5426208"/>
                <a:gd name="connsiteY17" fmla="*/ 3842803 h 6199726"/>
                <a:gd name="connsiteX18" fmla="*/ 3006290 w 5426208"/>
                <a:gd name="connsiteY18" fmla="*/ 2973071 h 6199726"/>
                <a:gd name="connsiteX19" fmla="*/ 2391566 w 5426208"/>
                <a:gd name="connsiteY19" fmla="*/ 1651865 h 6199726"/>
                <a:gd name="connsiteX20" fmla="*/ 2042048 w 5426208"/>
                <a:gd name="connsiteY20" fmla="*/ 680694 h 6199726"/>
                <a:gd name="connsiteX21" fmla="*/ 1976061 w 5426208"/>
                <a:gd name="connsiteY21" fmla="*/ 237634 h 6199726"/>
                <a:gd name="connsiteX22" fmla="*/ 1853512 w 5426208"/>
                <a:gd name="connsiteY22" fmla="*/ 1964 h 6199726"/>
                <a:gd name="connsiteX23" fmla="*/ 1674403 w 5426208"/>
                <a:gd name="connsiteY23" fmla="*/ 360183 h 6199726"/>
                <a:gd name="connsiteX24" fmla="*/ 1504721 w 5426208"/>
                <a:gd name="connsiteY24" fmla="*/ 1415985 h 6199726"/>
                <a:gd name="connsiteX25" fmla="*/ 1919500 w 5426208"/>
                <a:gd name="connsiteY25" fmla="*/ 2745164 h 6199726"/>
                <a:gd name="connsiteX26" fmla="*/ 2525505 w 5426208"/>
                <a:gd name="connsiteY26" fmla="*/ 3885807 h 6199726"/>
                <a:gd name="connsiteX27" fmla="*/ 2343706 w 5426208"/>
                <a:gd name="connsiteY27" fmla="*/ 3734978 h 6199726"/>
                <a:gd name="connsiteX28" fmla="*/ 1259624 w 5426208"/>
                <a:gd name="connsiteY28" fmla="*/ 2566055 h 6199726"/>
                <a:gd name="connsiteX29" fmla="*/ 760003 w 5426208"/>
                <a:gd name="connsiteY29" fmla="*/ 2019300 h 6199726"/>
                <a:gd name="connsiteX30" fmla="*/ 213248 w 5426208"/>
                <a:gd name="connsiteY30" fmla="*/ 1510253 h 6199726"/>
                <a:gd name="connsiteX31" fmla="*/ 213248 w 5426208"/>
                <a:gd name="connsiteY31" fmla="*/ 1642228 h 6199726"/>
                <a:gd name="connsiteX32" fmla="*/ 694015 w 5426208"/>
                <a:gd name="connsiteY32" fmla="*/ 2980834 h 6199726"/>
                <a:gd name="connsiteX33" fmla="*/ 1287904 w 5426208"/>
                <a:gd name="connsiteY33" fmla="*/ 4102624 h 6199726"/>
                <a:gd name="connsiteX34" fmla="*/ 2042048 w 5426208"/>
                <a:gd name="connsiteY34" fmla="*/ 4715366 h 6199726"/>
                <a:gd name="connsiteX35" fmla="*/ 2771689 w 5426208"/>
                <a:gd name="connsiteY35" fmla="*/ 5012089 h 6199726"/>
                <a:gd name="connsiteX36" fmla="*/ 2258473 w 5426208"/>
                <a:gd name="connsiteY36" fmla="*/ 5048142 h 6199726"/>
                <a:gd name="connsiteX37" fmla="*/ 1485802 w 5426208"/>
                <a:gd name="connsiteY37" fmla="*/ 4878460 h 6199726"/>
                <a:gd name="connsiteX38" fmla="*/ 760003 w 5426208"/>
                <a:gd name="connsiteY38" fmla="*/ 4187465 h 6199726"/>
                <a:gd name="connsiteX39" fmla="*/ 260382 w 5426208"/>
                <a:gd name="connsiteY39" fmla="*/ 3291919 h 6199726"/>
                <a:gd name="connsiteX40" fmla="*/ 5859 w 5426208"/>
                <a:gd name="connsiteY40" fmla="*/ 2924273 h 6199726"/>
                <a:gd name="connsiteX41" fmla="*/ 109554 w 5426208"/>
                <a:gd name="connsiteY41" fmla="*/ 3518162 h 6199726"/>
                <a:gd name="connsiteX42" fmla="*/ 420638 w 5426208"/>
                <a:gd name="connsiteY42" fmla="*/ 4922756 h 6199726"/>
                <a:gd name="connsiteX43" fmla="*/ 967661 w 5426208"/>
                <a:gd name="connsiteY43" fmla="*/ 5506207 h 6199726"/>
                <a:gd name="connsiteX44" fmla="*/ 1523574 w 5426208"/>
                <a:gd name="connsiteY44" fmla="*/ 5761741 h 6199726"/>
                <a:gd name="connsiteX45" fmla="*/ 2336968 w 5426208"/>
                <a:gd name="connsiteY45" fmla="*/ 5729895 h 6199726"/>
                <a:gd name="connsiteX46" fmla="*/ 3483886 w 5426208"/>
                <a:gd name="connsiteY46" fmla="*/ 5540090 h 6199726"/>
                <a:gd name="connsiteX47" fmla="*/ 3704096 w 5426208"/>
                <a:gd name="connsiteY47" fmla="*/ 5581363 h 6199726"/>
                <a:gd name="connsiteX48" fmla="*/ 3506134 w 5426208"/>
                <a:gd name="connsiteY48" fmla="*/ 6199726 h 6199726"/>
                <a:gd name="connsiteX0" fmla="*/ 4469964 w 5426208"/>
                <a:gd name="connsiteY0" fmla="*/ 6067991 h 6199726"/>
                <a:gd name="connsiteX1" fmla="*/ 4204745 w 5426208"/>
                <a:gd name="connsiteY1" fmla="*/ 5516795 h 6199726"/>
                <a:gd name="connsiteX2" fmla="*/ 4281733 w 5426208"/>
                <a:gd name="connsiteY2" fmla="*/ 5237444 h 6199726"/>
                <a:gd name="connsiteX3" fmla="*/ 4631881 w 5426208"/>
                <a:gd name="connsiteY3" fmla="*/ 4847191 h 6199726"/>
                <a:gd name="connsiteX4" fmla="*/ 5058626 w 5426208"/>
                <a:gd name="connsiteY4" fmla="*/ 3800966 h 6199726"/>
                <a:gd name="connsiteX5" fmla="*/ 5416844 w 5426208"/>
                <a:gd name="connsiteY5" fmla="*/ 2735737 h 6199726"/>
                <a:gd name="connsiteX6" fmla="*/ 5253752 w 5426208"/>
                <a:gd name="connsiteY6" fmla="*/ 2747937 h 6199726"/>
                <a:gd name="connsiteX7" fmla="*/ 4553133 w 5426208"/>
                <a:gd name="connsiteY7" fmla="*/ 3267454 h 6199726"/>
                <a:gd name="connsiteX8" fmla="*/ 3980892 w 5426208"/>
                <a:gd name="connsiteY8" fmla="*/ 4210607 h 6199726"/>
                <a:gd name="connsiteX9" fmla="*/ 3897197 w 5426208"/>
                <a:gd name="connsiteY9" fmla="*/ 3571203 h 6199726"/>
                <a:gd name="connsiteX10" fmla="*/ 4150946 w 5426208"/>
                <a:gd name="connsiteY10" fmla="*/ 2009873 h 6199726"/>
                <a:gd name="connsiteX11" fmla="*/ 4347694 w 5426208"/>
                <a:gd name="connsiteY11" fmla="*/ 1408876 h 6199726"/>
                <a:gd name="connsiteX12" fmla="*/ 4596120 w 5426208"/>
                <a:gd name="connsiteY12" fmla="*/ 925301 h 6199726"/>
                <a:gd name="connsiteX13" fmla="*/ 4049958 w 5426208"/>
                <a:gd name="connsiteY13" fmla="*/ 1199168 h 6199726"/>
                <a:gd name="connsiteX14" fmla="*/ 3488008 w 5426208"/>
                <a:gd name="connsiteY14" fmla="*/ 2315589 h 6199726"/>
                <a:gd name="connsiteX15" fmla="*/ 3287203 w 5426208"/>
                <a:gd name="connsiteY15" fmla="*/ 3409262 h 6199726"/>
                <a:gd name="connsiteX16" fmla="*/ 3292845 w 5426208"/>
                <a:gd name="connsiteY16" fmla="*/ 4093197 h 6199726"/>
                <a:gd name="connsiteX17" fmla="*/ 3192806 w 5426208"/>
                <a:gd name="connsiteY17" fmla="*/ 3842803 h 6199726"/>
                <a:gd name="connsiteX18" fmla="*/ 3006290 w 5426208"/>
                <a:gd name="connsiteY18" fmla="*/ 2973071 h 6199726"/>
                <a:gd name="connsiteX19" fmla="*/ 2391566 w 5426208"/>
                <a:gd name="connsiteY19" fmla="*/ 1651865 h 6199726"/>
                <a:gd name="connsiteX20" fmla="*/ 2042048 w 5426208"/>
                <a:gd name="connsiteY20" fmla="*/ 680694 h 6199726"/>
                <a:gd name="connsiteX21" fmla="*/ 1976061 w 5426208"/>
                <a:gd name="connsiteY21" fmla="*/ 237634 h 6199726"/>
                <a:gd name="connsiteX22" fmla="*/ 1853512 w 5426208"/>
                <a:gd name="connsiteY22" fmla="*/ 1964 h 6199726"/>
                <a:gd name="connsiteX23" fmla="*/ 1674403 w 5426208"/>
                <a:gd name="connsiteY23" fmla="*/ 360183 h 6199726"/>
                <a:gd name="connsiteX24" fmla="*/ 1504721 w 5426208"/>
                <a:gd name="connsiteY24" fmla="*/ 1415985 h 6199726"/>
                <a:gd name="connsiteX25" fmla="*/ 1919500 w 5426208"/>
                <a:gd name="connsiteY25" fmla="*/ 2745164 h 6199726"/>
                <a:gd name="connsiteX26" fmla="*/ 2525505 w 5426208"/>
                <a:gd name="connsiteY26" fmla="*/ 3885807 h 6199726"/>
                <a:gd name="connsiteX27" fmla="*/ 2343706 w 5426208"/>
                <a:gd name="connsiteY27" fmla="*/ 3734978 h 6199726"/>
                <a:gd name="connsiteX28" fmla="*/ 1259624 w 5426208"/>
                <a:gd name="connsiteY28" fmla="*/ 2566055 h 6199726"/>
                <a:gd name="connsiteX29" fmla="*/ 760003 w 5426208"/>
                <a:gd name="connsiteY29" fmla="*/ 2019300 h 6199726"/>
                <a:gd name="connsiteX30" fmla="*/ 213248 w 5426208"/>
                <a:gd name="connsiteY30" fmla="*/ 1510253 h 6199726"/>
                <a:gd name="connsiteX31" fmla="*/ 213248 w 5426208"/>
                <a:gd name="connsiteY31" fmla="*/ 1642228 h 6199726"/>
                <a:gd name="connsiteX32" fmla="*/ 694015 w 5426208"/>
                <a:gd name="connsiteY32" fmla="*/ 2980834 h 6199726"/>
                <a:gd name="connsiteX33" fmla="*/ 1287904 w 5426208"/>
                <a:gd name="connsiteY33" fmla="*/ 4102624 h 6199726"/>
                <a:gd name="connsiteX34" fmla="*/ 2042048 w 5426208"/>
                <a:gd name="connsiteY34" fmla="*/ 4715366 h 6199726"/>
                <a:gd name="connsiteX35" fmla="*/ 2771689 w 5426208"/>
                <a:gd name="connsiteY35" fmla="*/ 5012089 h 6199726"/>
                <a:gd name="connsiteX36" fmla="*/ 2258473 w 5426208"/>
                <a:gd name="connsiteY36" fmla="*/ 5048142 h 6199726"/>
                <a:gd name="connsiteX37" fmla="*/ 1485802 w 5426208"/>
                <a:gd name="connsiteY37" fmla="*/ 4878460 h 6199726"/>
                <a:gd name="connsiteX38" fmla="*/ 760003 w 5426208"/>
                <a:gd name="connsiteY38" fmla="*/ 4187465 h 6199726"/>
                <a:gd name="connsiteX39" fmla="*/ 260382 w 5426208"/>
                <a:gd name="connsiteY39" fmla="*/ 3291919 h 6199726"/>
                <a:gd name="connsiteX40" fmla="*/ 5859 w 5426208"/>
                <a:gd name="connsiteY40" fmla="*/ 2924273 h 6199726"/>
                <a:gd name="connsiteX41" fmla="*/ 109554 w 5426208"/>
                <a:gd name="connsiteY41" fmla="*/ 3518162 h 6199726"/>
                <a:gd name="connsiteX42" fmla="*/ 420638 w 5426208"/>
                <a:gd name="connsiteY42" fmla="*/ 4922756 h 6199726"/>
                <a:gd name="connsiteX43" fmla="*/ 967661 w 5426208"/>
                <a:gd name="connsiteY43" fmla="*/ 5506207 h 6199726"/>
                <a:gd name="connsiteX44" fmla="*/ 1523574 w 5426208"/>
                <a:gd name="connsiteY44" fmla="*/ 5761741 h 6199726"/>
                <a:gd name="connsiteX45" fmla="*/ 2336968 w 5426208"/>
                <a:gd name="connsiteY45" fmla="*/ 5729895 h 6199726"/>
                <a:gd name="connsiteX46" fmla="*/ 3483886 w 5426208"/>
                <a:gd name="connsiteY46" fmla="*/ 5540090 h 6199726"/>
                <a:gd name="connsiteX47" fmla="*/ 3704096 w 5426208"/>
                <a:gd name="connsiteY47" fmla="*/ 5581363 h 6199726"/>
                <a:gd name="connsiteX48" fmla="*/ 3506134 w 5426208"/>
                <a:gd name="connsiteY48" fmla="*/ 6199726 h 6199726"/>
                <a:gd name="connsiteX0" fmla="*/ 4469964 w 5426208"/>
                <a:gd name="connsiteY0" fmla="*/ 6067991 h 6199726"/>
                <a:gd name="connsiteX1" fmla="*/ 4204745 w 5426208"/>
                <a:gd name="connsiteY1" fmla="*/ 5516795 h 6199726"/>
                <a:gd name="connsiteX2" fmla="*/ 4281733 w 5426208"/>
                <a:gd name="connsiteY2" fmla="*/ 5237444 h 6199726"/>
                <a:gd name="connsiteX3" fmla="*/ 4631881 w 5426208"/>
                <a:gd name="connsiteY3" fmla="*/ 4847191 h 6199726"/>
                <a:gd name="connsiteX4" fmla="*/ 5058626 w 5426208"/>
                <a:gd name="connsiteY4" fmla="*/ 3800966 h 6199726"/>
                <a:gd name="connsiteX5" fmla="*/ 5416844 w 5426208"/>
                <a:gd name="connsiteY5" fmla="*/ 2735737 h 6199726"/>
                <a:gd name="connsiteX6" fmla="*/ 5253752 w 5426208"/>
                <a:gd name="connsiteY6" fmla="*/ 2747937 h 6199726"/>
                <a:gd name="connsiteX7" fmla="*/ 4553133 w 5426208"/>
                <a:gd name="connsiteY7" fmla="*/ 3267454 h 6199726"/>
                <a:gd name="connsiteX8" fmla="*/ 3980892 w 5426208"/>
                <a:gd name="connsiteY8" fmla="*/ 4210607 h 6199726"/>
                <a:gd name="connsiteX9" fmla="*/ 3897197 w 5426208"/>
                <a:gd name="connsiteY9" fmla="*/ 3571203 h 6199726"/>
                <a:gd name="connsiteX10" fmla="*/ 4150946 w 5426208"/>
                <a:gd name="connsiteY10" fmla="*/ 2009873 h 6199726"/>
                <a:gd name="connsiteX11" fmla="*/ 4347694 w 5426208"/>
                <a:gd name="connsiteY11" fmla="*/ 1408876 h 6199726"/>
                <a:gd name="connsiteX12" fmla="*/ 4596120 w 5426208"/>
                <a:gd name="connsiteY12" fmla="*/ 925301 h 6199726"/>
                <a:gd name="connsiteX13" fmla="*/ 4049958 w 5426208"/>
                <a:gd name="connsiteY13" fmla="*/ 1199168 h 6199726"/>
                <a:gd name="connsiteX14" fmla="*/ 3488008 w 5426208"/>
                <a:gd name="connsiteY14" fmla="*/ 2315589 h 6199726"/>
                <a:gd name="connsiteX15" fmla="*/ 3287203 w 5426208"/>
                <a:gd name="connsiteY15" fmla="*/ 3409262 h 6199726"/>
                <a:gd name="connsiteX16" fmla="*/ 3292845 w 5426208"/>
                <a:gd name="connsiteY16" fmla="*/ 4093197 h 6199726"/>
                <a:gd name="connsiteX17" fmla="*/ 3192806 w 5426208"/>
                <a:gd name="connsiteY17" fmla="*/ 3842803 h 6199726"/>
                <a:gd name="connsiteX18" fmla="*/ 3006290 w 5426208"/>
                <a:gd name="connsiteY18" fmla="*/ 2973071 h 6199726"/>
                <a:gd name="connsiteX19" fmla="*/ 2391566 w 5426208"/>
                <a:gd name="connsiteY19" fmla="*/ 1651865 h 6199726"/>
                <a:gd name="connsiteX20" fmla="*/ 2042048 w 5426208"/>
                <a:gd name="connsiteY20" fmla="*/ 680694 h 6199726"/>
                <a:gd name="connsiteX21" fmla="*/ 1976061 w 5426208"/>
                <a:gd name="connsiteY21" fmla="*/ 237634 h 6199726"/>
                <a:gd name="connsiteX22" fmla="*/ 1853512 w 5426208"/>
                <a:gd name="connsiteY22" fmla="*/ 1964 h 6199726"/>
                <a:gd name="connsiteX23" fmla="*/ 1674403 w 5426208"/>
                <a:gd name="connsiteY23" fmla="*/ 360183 h 6199726"/>
                <a:gd name="connsiteX24" fmla="*/ 1504721 w 5426208"/>
                <a:gd name="connsiteY24" fmla="*/ 1415985 h 6199726"/>
                <a:gd name="connsiteX25" fmla="*/ 1919500 w 5426208"/>
                <a:gd name="connsiteY25" fmla="*/ 2745164 h 6199726"/>
                <a:gd name="connsiteX26" fmla="*/ 2525505 w 5426208"/>
                <a:gd name="connsiteY26" fmla="*/ 3885807 h 6199726"/>
                <a:gd name="connsiteX27" fmla="*/ 2315002 w 5426208"/>
                <a:gd name="connsiteY27" fmla="*/ 3777648 h 6199726"/>
                <a:gd name="connsiteX28" fmla="*/ 1259624 w 5426208"/>
                <a:gd name="connsiteY28" fmla="*/ 2566055 h 6199726"/>
                <a:gd name="connsiteX29" fmla="*/ 760003 w 5426208"/>
                <a:gd name="connsiteY29" fmla="*/ 2019300 h 6199726"/>
                <a:gd name="connsiteX30" fmla="*/ 213248 w 5426208"/>
                <a:gd name="connsiteY30" fmla="*/ 1510253 h 6199726"/>
                <a:gd name="connsiteX31" fmla="*/ 213248 w 5426208"/>
                <a:gd name="connsiteY31" fmla="*/ 1642228 h 6199726"/>
                <a:gd name="connsiteX32" fmla="*/ 694015 w 5426208"/>
                <a:gd name="connsiteY32" fmla="*/ 2980834 h 6199726"/>
                <a:gd name="connsiteX33" fmla="*/ 1287904 w 5426208"/>
                <a:gd name="connsiteY33" fmla="*/ 4102624 h 6199726"/>
                <a:gd name="connsiteX34" fmla="*/ 2042048 w 5426208"/>
                <a:gd name="connsiteY34" fmla="*/ 4715366 h 6199726"/>
                <a:gd name="connsiteX35" fmla="*/ 2771689 w 5426208"/>
                <a:gd name="connsiteY35" fmla="*/ 5012089 h 6199726"/>
                <a:gd name="connsiteX36" fmla="*/ 2258473 w 5426208"/>
                <a:gd name="connsiteY36" fmla="*/ 5048142 h 6199726"/>
                <a:gd name="connsiteX37" fmla="*/ 1485802 w 5426208"/>
                <a:gd name="connsiteY37" fmla="*/ 4878460 h 6199726"/>
                <a:gd name="connsiteX38" fmla="*/ 760003 w 5426208"/>
                <a:gd name="connsiteY38" fmla="*/ 4187465 h 6199726"/>
                <a:gd name="connsiteX39" fmla="*/ 260382 w 5426208"/>
                <a:gd name="connsiteY39" fmla="*/ 3291919 h 6199726"/>
                <a:gd name="connsiteX40" fmla="*/ 5859 w 5426208"/>
                <a:gd name="connsiteY40" fmla="*/ 2924273 h 6199726"/>
                <a:gd name="connsiteX41" fmla="*/ 109554 w 5426208"/>
                <a:gd name="connsiteY41" fmla="*/ 3518162 h 6199726"/>
                <a:gd name="connsiteX42" fmla="*/ 420638 w 5426208"/>
                <a:gd name="connsiteY42" fmla="*/ 4922756 h 6199726"/>
                <a:gd name="connsiteX43" fmla="*/ 967661 w 5426208"/>
                <a:gd name="connsiteY43" fmla="*/ 5506207 h 6199726"/>
                <a:gd name="connsiteX44" fmla="*/ 1523574 w 5426208"/>
                <a:gd name="connsiteY44" fmla="*/ 5761741 h 6199726"/>
                <a:gd name="connsiteX45" fmla="*/ 2336968 w 5426208"/>
                <a:gd name="connsiteY45" fmla="*/ 5729895 h 6199726"/>
                <a:gd name="connsiteX46" fmla="*/ 3483886 w 5426208"/>
                <a:gd name="connsiteY46" fmla="*/ 5540090 h 6199726"/>
                <a:gd name="connsiteX47" fmla="*/ 3704096 w 5426208"/>
                <a:gd name="connsiteY47" fmla="*/ 5581363 h 6199726"/>
                <a:gd name="connsiteX48" fmla="*/ 3506134 w 5426208"/>
                <a:gd name="connsiteY48" fmla="*/ 6199726 h 6199726"/>
                <a:gd name="connsiteX0" fmla="*/ 4469964 w 5426208"/>
                <a:gd name="connsiteY0" fmla="*/ 6067991 h 6199726"/>
                <a:gd name="connsiteX1" fmla="*/ 4204745 w 5426208"/>
                <a:gd name="connsiteY1" fmla="*/ 5516795 h 6199726"/>
                <a:gd name="connsiteX2" fmla="*/ 4281733 w 5426208"/>
                <a:gd name="connsiteY2" fmla="*/ 5237444 h 6199726"/>
                <a:gd name="connsiteX3" fmla="*/ 4631881 w 5426208"/>
                <a:gd name="connsiteY3" fmla="*/ 4847191 h 6199726"/>
                <a:gd name="connsiteX4" fmla="*/ 5058626 w 5426208"/>
                <a:gd name="connsiteY4" fmla="*/ 3800966 h 6199726"/>
                <a:gd name="connsiteX5" fmla="*/ 5416844 w 5426208"/>
                <a:gd name="connsiteY5" fmla="*/ 2735737 h 6199726"/>
                <a:gd name="connsiteX6" fmla="*/ 5253752 w 5426208"/>
                <a:gd name="connsiteY6" fmla="*/ 2747937 h 6199726"/>
                <a:gd name="connsiteX7" fmla="*/ 4553133 w 5426208"/>
                <a:gd name="connsiteY7" fmla="*/ 3267454 h 6199726"/>
                <a:gd name="connsiteX8" fmla="*/ 3980892 w 5426208"/>
                <a:gd name="connsiteY8" fmla="*/ 4210607 h 6199726"/>
                <a:gd name="connsiteX9" fmla="*/ 3897197 w 5426208"/>
                <a:gd name="connsiteY9" fmla="*/ 3571203 h 6199726"/>
                <a:gd name="connsiteX10" fmla="*/ 4150946 w 5426208"/>
                <a:gd name="connsiteY10" fmla="*/ 2009873 h 6199726"/>
                <a:gd name="connsiteX11" fmla="*/ 4347694 w 5426208"/>
                <a:gd name="connsiteY11" fmla="*/ 1408876 h 6199726"/>
                <a:gd name="connsiteX12" fmla="*/ 4596120 w 5426208"/>
                <a:gd name="connsiteY12" fmla="*/ 925301 h 6199726"/>
                <a:gd name="connsiteX13" fmla="*/ 4049958 w 5426208"/>
                <a:gd name="connsiteY13" fmla="*/ 1199168 h 6199726"/>
                <a:gd name="connsiteX14" fmla="*/ 3488008 w 5426208"/>
                <a:gd name="connsiteY14" fmla="*/ 2315589 h 6199726"/>
                <a:gd name="connsiteX15" fmla="*/ 3287203 w 5426208"/>
                <a:gd name="connsiteY15" fmla="*/ 3409262 h 6199726"/>
                <a:gd name="connsiteX16" fmla="*/ 3292845 w 5426208"/>
                <a:gd name="connsiteY16" fmla="*/ 4093197 h 6199726"/>
                <a:gd name="connsiteX17" fmla="*/ 3192806 w 5426208"/>
                <a:gd name="connsiteY17" fmla="*/ 3842803 h 6199726"/>
                <a:gd name="connsiteX18" fmla="*/ 3006290 w 5426208"/>
                <a:gd name="connsiteY18" fmla="*/ 2973071 h 6199726"/>
                <a:gd name="connsiteX19" fmla="*/ 2391566 w 5426208"/>
                <a:gd name="connsiteY19" fmla="*/ 1651865 h 6199726"/>
                <a:gd name="connsiteX20" fmla="*/ 2042048 w 5426208"/>
                <a:gd name="connsiteY20" fmla="*/ 680694 h 6199726"/>
                <a:gd name="connsiteX21" fmla="*/ 1976061 w 5426208"/>
                <a:gd name="connsiteY21" fmla="*/ 237634 h 6199726"/>
                <a:gd name="connsiteX22" fmla="*/ 1853512 w 5426208"/>
                <a:gd name="connsiteY22" fmla="*/ 1964 h 6199726"/>
                <a:gd name="connsiteX23" fmla="*/ 1674403 w 5426208"/>
                <a:gd name="connsiteY23" fmla="*/ 360183 h 6199726"/>
                <a:gd name="connsiteX24" fmla="*/ 1504721 w 5426208"/>
                <a:gd name="connsiteY24" fmla="*/ 1415985 h 6199726"/>
                <a:gd name="connsiteX25" fmla="*/ 1919500 w 5426208"/>
                <a:gd name="connsiteY25" fmla="*/ 2745164 h 6199726"/>
                <a:gd name="connsiteX26" fmla="*/ 2525505 w 5426208"/>
                <a:gd name="connsiteY26" fmla="*/ 3885807 h 6199726"/>
                <a:gd name="connsiteX27" fmla="*/ 2286298 w 5426208"/>
                <a:gd name="connsiteY27" fmla="*/ 3820319 h 6199726"/>
                <a:gd name="connsiteX28" fmla="*/ 1259624 w 5426208"/>
                <a:gd name="connsiteY28" fmla="*/ 2566055 h 6199726"/>
                <a:gd name="connsiteX29" fmla="*/ 760003 w 5426208"/>
                <a:gd name="connsiteY29" fmla="*/ 2019300 h 6199726"/>
                <a:gd name="connsiteX30" fmla="*/ 213248 w 5426208"/>
                <a:gd name="connsiteY30" fmla="*/ 1510253 h 6199726"/>
                <a:gd name="connsiteX31" fmla="*/ 213248 w 5426208"/>
                <a:gd name="connsiteY31" fmla="*/ 1642228 h 6199726"/>
                <a:gd name="connsiteX32" fmla="*/ 694015 w 5426208"/>
                <a:gd name="connsiteY32" fmla="*/ 2980834 h 6199726"/>
                <a:gd name="connsiteX33" fmla="*/ 1287904 w 5426208"/>
                <a:gd name="connsiteY33" fmla="*/ 4102624 h 6199726"/>
                <a:gd name="connsiteX34" fmla="*/ 2042048 w 5426208"/>
                <a:gd name="connsiteY34" fmla="*/ 4715366 h 6199726"/>
                <a:gd name="connsiteX35" fmla="*/ 2771689 w 5426208"/>
                <a:gd name="connsiteY35" fmla="*/ 5012089 h 6199726"/>
                <a:gd name="connsiteX36" fmla="*/ 2258473 w 5426208"/>
                <a:gd name="connsiteY36" fmla="*/ 5048142 h 6199726"/>
                <a:gd name="connsiteX37" fmla="*/ 1485802 w 5426208"/>
                <a:gd name="connsiteY37" fmla="*/ 4878460 h 6199726"/>
                <a:gd name="connsiteX38" fmla="*/ 760003 w 5426208"/>
                <a:gd name="connsiteY38" fmla="*/ 4187465 h 6199726"/>
                <a:gd name="connsiteX39" fmla="*/ 260382 w 5426208"/>
                <a:gd name="connsiteY39" fmla="*/ 3291919 h 6199726"/>
                <a:gd name="connsiteX40" fmla="*/ 5859 w 5426208"/>
                <a:gd name="connsiteY40" fmla="*/ 2924273 h 6199726"/>
                <a:gd name="connsiteX41" fmla="*/ 109554 w 5426208"/>
                <a:gd name="connsiteY41" fmla="*/ 3518162 h 6199726"/>
                <a:gd name="connsiteX42" fmla="*/ 420638 w 5426208"/>
                <a:gd name="connsiteY42" fmla="*/ 4922756 h 6199726"/>
                <a:gd name="connsiteX43" fmla="*/ 967661 w 5426208"/>
                <a:gd name="connsiteY43" fmla="*/ 5506207 h 6199726"/>
                <a:gd name="connsiteX44" fmla="*/ 1523574 w 5426208"/>
                <a:gd name="connsiteY44" fmla="*/ 5761741 h 6199726"/>
                <a:gd name="connsiteX45" fmla="*/ 2336968 w 5426208"/>
                <a:gd name="connsiteY45" fmla="*/ 5729895 h 6199726"/>
                <a:gd name="connsiteX46" fmla="*/ 3483886 w 5426208"/>
                <a:gd name="connsiteY46" fmla="*/ 5540090 h 6199726"/>
                <a:gd name="connsiteX47" fmla="*/ 3704096 w 5426208"/>
                <a:gd name="connsiteY47" fmla="*/ 5581363 h 6199726"/>
                <a:gd name="connsiteX48" fmla="*/ 3506134 w 5426208"/>
                <a:gd name="connsiteY48" fmla="*/ 6199726 h 6199726"/>
                <a:gd name="connsiteX0" fmla="*/ 4469964 w 5426208"/>
                <a:gd name="connsiteY0" fmla="*/ 6067991 h 6199726"/>
                <a:gd name="connsiteX1" fmla="*/ 4204745 w 5426208"/>
                <a:gd name="connsiteY1" fmla="*/ 5516795 h 6199726"/>
                <a:gd name="connsiteX2" fmla="*/ 4281733 w 5426208"/>
                <a:gd name="connsiteY2" fmla="*/ 5237444 h 6199726"/>
                <a:gd name="connsiteX3" fmla="*/ 4631881 w 5426208"/>
                <a:gd name="connsiteY3" fmla="*/ 4847191 h 6199726"/>
                <a:gd name="connsiteX4" fmla="*/ 5058626 w 5426208"/>
                <a:gd name="connsiteY4" fmla="*/ 3800966 h 6199726"/>
                <a:gd name="connsiteX5" fmla="*/ 5416844 w 5426208"/>
                <a:gd name="connsiteY5" fmla="*/ 2735737 h 6199726"/>
                <a:gd name="connsiteX6" fmla="*/ 5253752 w 5426208"/>
                <a:gd name="connsiteY6" fmla="*/ 2747937 h 6199726"/>
                <a:gd name="connsiteX7" fmla="*/ 4553133 w 5426208"/>
                <a:gd name="connsiteY7" fmla="*/ 3267454 h 6199726"/>
                <a:gd name="connsiteX8" fmla="*/ 3980892 w 5426208"/>
                <a:gd name="connsiteY8" fmla="*/ 4210607 h 6199726"/>
                <a:gd name="connsiteX9" fmla="*/ 3897197 w 5426208"/>
                <a:gd name="connsiteY9" fmla="*/ 3571203 h 6199726"/>
                <a:gd name="connsiteX10" fmla="*/ 4150946 w 5426208"/>
                <a:gd name="connsiteY10" fmla="*/ 2009873 h 6199726"/>
                <a:gd name="connsiteX11" fmla="*/ 4347694 w 5426208"/>
                <a:gd name="connsiteY11" fmla="*/ 1408876 h 6199726"/>
                <a:gd name="connsiteX12" fmla="*/ 4596120 w 5426208"/>
                <a:gd name="connsiteY12" fmla="*/ 925301 h 6199726"/>
                <a:gd name="connsiteX13" fmla="*/ 4049958 w 5426208"/>
                <a:gd name="connsiteY13" fmla="*/ 1199168 h 6199726"/>
                <a:gd name="connsiteX14" fmla="*/ 3488008 w 5426208"/>
                <a:gd name="connsiteY14" fmla="*/ 2315589 h 6199726"/>
                <a:gd name="connsiteX15" fmla="*/ 3287203 w 5426208"/>
                <a:gd name="connsiteY15" fmla="*/ 3409262 h 6199726"/>
                <a:gd name="connsiteX16" fmla="*/ 3292845 w 5426208"/>
                <a:gd name="connsiteY16" fmla="*/ 4093197 h 6199726"/>
                <a:gd name="connsiteX17" fmla="*/ 3192806 w 5426208"/>
                <a:gd name="connsiteY17" fmla="*/ 3842803 h 6199726"/>
                <a:gd name="connsiteX18" fmla="*/ 3006290 w 5426208"/>
                <a:gd name="connsiteY18" fmla="*/ 2973071 h 6199726"/>
                <a:gd name="connsiteX19" fmla="*/ 2391566 w 5426208"/>
                <a:gd name="connsiteY19" fmla="*/ 1651865 h 6199726"/>
                <a:gd name="connsiteX20" fmla="*/ 2042048 w 5426208"/>
                <a:gd name="connsiteY20" fmla="*/ 680694 h 6199726"/>
                <a:gd name="connsiteX21" fmla="*/ 1976061 w 5426208"/>
                <a:gd name="connsiteY21" fmla="*/ 237634 h 6199726"/>
                <a:gd name="connsiteX22" fmla="*/ 1853512 w 5426208"/>
                <a:gd name="connsiteY22" fmla="*/ 1964 h 6199726"/>
                <a:gd name="connsiteX23" fmla="*/ 1674403 w 5426208"/>
                <a:gd name="connsiteY23" fmla="*/ 360183 h 6199726"/>
                <a:gd name="connsiteX24" fmla="*/ 1504721 w 5426208"/>
                <a:gd name="connsiteY24" fmla="*/ 1415985 h 6199726"/>
                <a:gd name="connsiteX25" fmla="*/ 1919500 w 5426208"/>
                <a:gd name="connsiteY25" fmla="*/ 2745164 h 6199726"/>
                <a:gd name="connsiteX26" fmla="*/ 2525505 w 5426208"/>
                <a:gd name="connsiteY26" fmla="*/ 3885807 h 6199726"/>
                <a:gd name="connsiteX27" fmla="*/ 2425170 w 5426208"/>
                <a:gd name="connsiteY27" fmla="*/ 3979927 h 6199726"/>
                <a:gd name="connsiteX28" fmla="*/ 1259624 w 5426208"/>
                <a:gd name="connsiteY28" fmla="*/ 2566055 h 6199726"/>
                <a:gd name="connsiteX29" fmla="*/ 760003 w 5426208"/>
                <a:gd name="connsiteY29" fmla="*/ 2019300 h 6199726"/>
                <a:gd name="connsiteX30" fmla="*/ 213248 w 5426208"/>
                <a:gd name="connsiteY30" fmla="*/ 1510253 h 6199726"/>
                <a:gd name="connsiteX31" fmla="*/ 213248 w 5426208"/>
                <a:gd name="connsiteY31" fmla="*/ 1642228 h 6199726"/>
                <a:gd name="connsiteX32" fmla="*/ 694015 w 5426208"/>
                <a:gd name="connsiteY32" fmla="*/ 2980834 h 6199726"/>
                <a:gd name="connsiteX33" fmla="*/ 1287904 w 5426208"/>
                <a:gd name="connsiteY33" fmla="*/ 4102624 h 6199726"/>
                <a:gd name="connsiteX34" fmla="*/ 2042048 w 5426208"/>
                <a:gd name="connsiteY34" fmla="*/ 4715366 h 6199726"/>
                <a:gd name="connsiteX35" fmla="*/ 2771689 w 5426208"/>
                <a:gd name="connsiteY35" fmla="*/ 5012089 h 6199726"/>
                <a:gd name="connsiteX36" fmla="*/ 2258473 w 5426208"/>
                <a:gd name="connsiteY36" fmla="*/ 5048142 h 6199726"/>
                <a:gd name="connsiteX37" fmla="*/ 1485802 w 5426208"/>
                <a:gd name="connsiteY37" fmla="*/ 4878460 h 6199726"/>
                <a:gd name="connsiteX38" fmla="*/ 760003 w 5426208"/>
                <a:gd name="connsiteY38" fmla="*/ 4187465 h 6199726"/>
                <a:gd name="connsiteX39" fmla="*/ 260382 w 5426208"/>
                <a:gd name="connsiteY39" fmla="*/ 3291919 h 6199726"/>
                <a:gd name="connsiteX40" fmla="*/ 5859 w 5426208"/>
                <a:gd name="connsiteY40" fmla="*/ 2924273 h 6199726"/>
                <a:gd name="connsiteX41" fmla="*/ 109554 w 5426208"/>
                <a:gd name="connsiteY41" fmla="*/ 3518162 h 6199726"/>
                <a:gd name="connsiteX42" fmla="*/ 420638 w 5426208"/>
                <a:gd name="connsiteY42" fmla="*/ 4922756 h 6199726"/>
                <a:gd name="connsiteX43" fmla="*/ 967661 w 5426208"/>
                <a:gd name="connsiteY43" fmla="*/ 5506207 h 6199726"/>
                <a:gd name="connsiteX44" fmla="*/ 1523574 w 5426208"/>
                <a:gd name="connsiteY44" fmla="*/ 5761741 h 6199726"/>
                <a:gd name="connsiteX45" fmla="*/ 2336968 w 5426208"/>
                <a:gd name="connsiteY45" fmla="*/ 5729895 h 6199726"/>
                <a:gd name="connsiteX46" fmla="*/ 3483886 w 5426208"/>
                <a:gd name="connsiteY46" fmla="*/ 5540090 h 6199726"/>
                <a:gd name="connsiteX47" fmla="*/ 3704096 w 5426208"/>
                <a:gd name="connsiteY47" fmla="*/ 5581363 h 6199726"/>
                <a:gd name="connsiteX48" fmla="*/ 3506134 w 5426208"/>
                <a:gd name="connsiteY48" fmla="*/ 6199726 h 6199726"/>
                <a:gd name="connsiteX0" fmla="*/ 4469964 w 5426208"/>
                <a:gd name="connsiteY0" fmla="*/ 6067991 h 6199726"/>
                <a:gd name="connsiteX1" fmla="*/ 4204745 w 5426208"/>
                <a:gd name="connsiteY1" fmla="*/ 5516795 h 6199726"/>
                <a:gd name="connsiteX2" fmla="*/ 4281733 w 5426208"/>
                <a:gd name="connsiteY2" fmla="*/ 5237444 h 6199726"/>
                <a:gd name="connsiteX3" fmla="*/ 4631881 w 5426208"/>
                <a:gd name="connsiteY3" fmla="*/ 4847191 h 6199726"/>
                <a:gd name="connsiteX4" fmla="*/ 5058626 w 5426208"/>
                <a:gd name="connsiteY4" fmla="*/ 3800966 h 6199726"/>
                <a:gd name="connsiteX5" fmla="*/ 5416844 w 5426208"/>
                <a:gd name="connsiteY5" fmla="*/ 2735737 h 6199726"/>
                <a:gd name="connsiteX6" fmla="*/ 5253752 w 5426208"/>
                <a:gd name="connsiteY6" fmla="*/ 2747937 h 6199726"/>
                <a:gd name="connsiteX7" fmla="*/ 4553133 w 5426208"/>
                <a:gd name="connsiteY7" fmla="*/ 3267454 h 6199726"/>
                <a:gd name="connsiteX8" fmla="*/ 3980892 w 5426208"/>
                <a:gd name="connsiteY8" fmla="*/ 4210607 h 6199726"/>
                <a:gd name="connsiteX9" fmla="*/ 3897197 w 5426208"/>
                <a:gd name="connsiteY9" fmla="*/ 3571203 h 6199726"/>
                <a:gd name="connsiteX10" fmla="*/ 4150946 w 5426208"/>
                <a:gd name="connsiteY10" fmla="*/ 2009873 h 6199726"/>
                <a:gd name="connsiteX11" fmla="*/ 4347694 w 5426208"/>
                <a:gd name="connsiteY11" fmla="*/ 1408876 h 6199726"/>
                <a:gd name="connsiteX12" fmla="*/ 4596120 w 5426208"/>
                <a:gd name="connsiteY12" fmla="*/ 925301 h 6199726"/>
                <a:gd name="connsiteX13" fmla="*/ 4049958 w 5426208"/>
                <a:gd name="connsiteY13" fmla="*/ 1199168 h 6199726"/>
                <a:gd name="connsiteX14" fmla="*/ 3488008 w 5426208"/>
                <a:gd name="connsiteY14" fmla="*/ 2315589 h 6199726"/>
                <a:gd name="connsiteX15" fmla="*/ 3287203 w 5426208"/>
                <a:gd name="connsiteY15" fmla="*/ 3409262 h 6199726"/>
                <a:gd name="connsiteX16" fmla="*/ 3292845 w 5426208"/>
                <a:gd name="connsiteY16" fmla="*/ 4093197 h 6199726"/>
                <a:gd name="connsiteX17" fmla="*/ 3192806 w 5426208"/>
                <a:gd name="connsiteY17" fmla="*/ 3842803 h 6199726"/>
                <a:gd name="connsiteX18" fmla="*/ 3006290 w 5426208"/>
                <a:gd name="connsiteY18" fmla="*/ 2973071 h 6199726"/>
                <a:gd name="connsiteX19" fmla="*/ 2391566 w 5426208"/>
                <a:gd name="connsiteY19" fmla="*/ 1651865 h 6199726"/>
                <a:gd name="connsiteX20" fmla="*/ 2042048 w 5426208"/>
                <a:gd name="connsiteY20" fmla="*/ 680694 h 6199726"/>
                <a:gd name="connsiteX21" fmla="*/ 1976061 w 5426208"/>
                <a:gd name="connsiteY21" fmla="*/ 237634 h 6199726"/>
                <a:gd name="connsiteX22" fmla="*/ 1853512 w 5426208"/>
                <a:gd name="connsiteY22" fmla="*/ 1964 h 6199726"/>
                <a:gd name="connsiteX23" fmla="*/ 1674403 w 5426208"/>
                <a:gd name="connsiteY23" fmla="*/ 360183 h 6199726"/>
                <a:gd name="connsiteX24" fmla="*/ 1504721 w 5426208"/>
                <a:gd name="connsiteY24" fmla="*/ 1415985 h 6199726"/>
                <a:gd name="connsiteX25" fmla="*/ 1919500 w 5426208"/>
                <a:gd name="connsiteY25" fmla="*/ 2745164 h 6199726"/>
                <a:gd name="connsiteX26" fmla="*/ 2525505 w 5426208"/>
                <a:gd name="connsiteY26" fmla="*/ 3885807 h 6199726"/>
                <a:gd name="connsiteX27" fmla="*/ 2541484 w 5426208"/>
                <a:gd name="connsiteY27" fmla="*/ 4066317 h 6199726"/>
                <a:gd name="connsiteX28" fmla="*/ 1259624 w 5426208"/>
                <a:gd name="connsiteY28" fmla="*/ 2566055 h 6199726"/>
                <a:gd name="connsiteX29" fmla="*/ 760003 w 5426208"/>
                <a:gd name="connsiteY29" fmla="*/ 2019300 h 6199726"/>
                <a:gd name="connsiteX30" fmla="*/ 213248 w 5426208"/>
                <a:gd name="connsiteY30" fmla="*/ 1510253 h 6199726"/>
                <a:gd name="connsiteX31" fmla="*/ 213248 w 5426208"/>
                <a:gd name="connsiteY31" fmla="*/ 1642228 h 6199726"/>
                <a:gd name="connsiteX32" fmla="*/ 694015 w 5426208"/>
                <a:gd name="connsiteY32" fmla="*/ 2980834 h 6199726"/>
                <a:gd name="connsiteX33" fmla="*/ 1287904 w 5426208"/>
                <a:gd name="connsiteY33" fmla="*/ 4102624 h 6199726"/>
                <a:gd name="connsiteX34" fmla="*/ 2042048 w 5426208"/>
                <a:gd name="connsiteY34" fmla="*/ 4715366 h 6199726"/>
                <a:gd name="connsiteX35" fmla="*/ 2771689 w 5426208"/>
                <a:gd name="connsiteY35" fmla="*/ 5012089 h 6199726"/>
                <a:gd name="connsiteX36" fmla="*/ 2258473 w 5426208"/>
                <a:gd name="connsiteY36" fmla="*/ 5048142 h 6199726"/>
                <a:gd name="connsiteX37" fmla="*/ 1485802 w 5426208"/>
                <a:gd name="connsiteY37" fmla="*/ 4878460 h 6199726"/>
                <a:gd name="connsiteX38" fmla="*/ 760003 w 5426208"/>
                <a:gd name="connsiteY38" fmla="*/ 4187465 h 6199726"/>
                <a:gd name="connsiteX39" fmla="*/ 260382 w 5426208"/>
                <a:gd name="connsiteY39" fmla="*/ 3291919 h 6199726"/>
                <a:gd name="connsiteX40" fmla="*/ 5859 w 5426208"/>
                <a:gd name="connsiteY40" fmla="*/ 2924273 h 6199726"/>
                <a:gd name="connsiteX41" fmla="*/ 109554 w 5426208"/>
                <a:gd name="connsiteY41" fmla="*/ 3518162 h 6199726"/>
                <a:gd name="connsiteX42" fmla="*/ 420638 w 5426208"/>
                <a:gd name="connsiteY42" fmla="*/ 4922756 h 6199726"/>
                <a:gd name="connsiteX43" fmla="*/ 967661 w 5426208"/>
                <a:gd name="connsiteY43" fmla="*/ 5506207 h 6199726"/>
                <a:gd name="connsiteX44" fmla="*/ 1523574 w 5426208"/>
                <a:gd name="connsiteY44" fmla="*/ 5761741 h 6199726"/>
                <a:gd name="connsiteX45" fmla="*/ 2336968 w 5426208"/>
                <a:gd name="connsiteY45" fmla="*/ 5729895 h 6199726"/>
                <a:gd name="connsiteX46" fmla="*/ 3483886 w 5426208"/>
                <a:gd name="connsiteY46" fmla="*/ 5540090 h 6199726"/>
                <a:gd name="connsiteX47" fmla="*/ 3704096 w 5426208"/>
                <a:gd name="connsiteY47" fmla="*/ 5581363 h 6199726"/>
                <a:gd name="connsiteX48" fmla="*/ 3506134 w 5426208"/>
                <a:gd name="connsiteY48" fmla="*/ 6199726 h 6199726"/>
                <a:gd name="connsiteX0" fmla="*/ 4469964 w 5426208"/>
                <a:gd name="connsiteY0" fmla="*/ 6067991 h 6199726"/>
                <a:gd name="connsiteX1" fmla="*/ 4204745 w 5426208"/>
                <a:gd name="connsiteY1" fmla="*/ 5516795 h 6199726"/>
                <a:gd name="connsiteX2" fmla="*/ 4281733 w 5426208"/>
                <a:gd name="connsiteY2" fmla="*/ 5237444 h 6199726"/>
                <a:gd name="connsiteX3" fmla="*/ 4631881 w 5426208"/>
                <a:gd name="connsiteY3" fmla="*/ 4847191 h 6199726"/>
                <a:gd name="connsiteX4" fmla="*/ 5058626 w 5426208"/>
                <a:gd name="connsiteY4" fmla="*/ 3800966 h 6199726"/>
                <a:gd name="connsiteX5" fmla="*/ 5416844 w 5426208"/>
                <a:gd name="connsiteY5" fmla="*/ 2735737 h 6199726"/>
                <a:gd name="connsiteX6" fmla="*/ 5253752 w 5426208"/>
                <a:gd name="connsiteY6" fmla="*/ 2747937 h 6199726"/>
                <a:gd name="connsiteX7" fmla="*/ 4553133 w 5426208"/>
                <a:gd name="connsiteY7" fmla="*/ 3267454 h 6199726"/>
                <a:gd name="connsiteX8" fmla="*/ 3980892 w 5426208"/>
                <a:gd name="connsiteY8" fmla="*/ 4210607 h 6199726"/>
                <a:gd name="connsiteX9" fmla="*/ 3897197 w 5426208"/>
                <a:gd name="connsiteY9" fmla="*/ 3571203 h 6199726"/>
                <a:gd name="connsiteX10" fmla="*/ 4150946 w 5426208"/>
                <a:gd name="connsiteY10" fmla="*/ 2009873 h 6199726"/>
                <a:gd name="connsiteX11" fmla="*/ 4347694 w 5426208"/>
                <a:gd name="connsiteY11" fmla="*/ 1408876 h 6199726"/>
                <a:gd name="connsiteX12" fmla="*/ 4596120 w 5426208"/>
                <a:gd name="connsiteY12" fmla="*/ 925301 h 6199726"/>
                <a:gd name="connsiteX13" fmla="*/ 4049958 w 5426208"/>
                <a:gd name="connsiteY13" fmla="*/ 1199168 h 6199726"/>
                <a:gd name="connsiteX14" fmla="*/ 3488008 w 5426208"/>
                <a:gd name="connsiteY14" fmla="*/ 2315589 h 6199726"/>
                <a:gd name="connsiteX15" fmla="*/ 3287203 w 5426208"/>
                <a:gd name="connsiteY15" fmla="*/ 3409262 h 6199726"/>
                <a:gd name="connsiteX16" fmla="*/ 3292845 w 5426208"/>
                <a:gd name="connsiteY16" fmla="*/ 4093197 h 6199726"/>
                <a:gd name="connsiteX17" fmla="*/ 3192806 w 5426208"/>
                <a:gd name="connsiteY17" fmla="*/ 3842803 h 6199726"/>
                <a:gd name="connsiteX18" fmla="*/ 3006290 w 5426208"/>
                <a:gd name="connsiteY18" fmla="*/ 2973071 h 6199726"/>
                <a:gd name="connsiteX19" fmla="*/ 2391566 w 5426208"/>
                <a:gd name="connsiteY19" fmla="*/ 1651865 h 6199726"/>
                <a:gd name="connsiteX20" fmla="*/ 2042048 w 5426208"/>
                <a:gd name="connsiteY20" fmla="*/ 680694 h 6199726"/>
                <a:gd name="connsiteX21" fmla="*/ 1976061 w 5426208"/>
                <a:gd name="connsiteY21" fmla="*/ 237634 h 6199726"/>
                <a:gd name="connsiteX22" fmla="*/ 1853512 w 5426208"/>
                <a:gd name="connsiteY22" fmla="*/ 1964 h 6199726"/>
                <a:gd name="connsiteX23" fmla="*/ 1674403 w 5426208"/>
                <a:gd name="connsiteY23" fmla="*/ 360183 h 6199726"/>
                <a:gd name="connsiteX24" fmla="*/ 1504721 w 5426208"/>
                <a:gd name="connsiteY24" fmla="*/ 1415985 h 6199726"/>
                <a:gd name="connsiteX25" fmla="*/ 1919500 w 5426208"/>
                <a:gd name="connsiteY25" fmla="*/ 2745164 h 6199726"/>
                <a:gd name="connsiteX26" fmla="*/ 2525505 w 5426208"/>
                <a:gd name="connsiteY26" fmla="*/ 3885807 h 6199726"/>
                <a:gd name="connsiteX27" fmla="*/ 2507282 w 5426208"/>
                <a:gd name="connsiteY27" fmla="*/ 4079026 h 6199726"/>
                <a:gd name="connsiteX28" fmla="*/ 1259624 w 5426208"/>
                <a:gd name="connsiteY28" fmla="*/ 2566055 h 6199726"/>
                <a:gd name="connsiteX29" fmla="*/ 760003 w 5426208"/>
                <a:gd name="connsiteY29" fmla="*/ 2019300 h 6199726"/>
                <a:gd name="connsiteX30" fmla="*/ 213248 w 5426208"/>
                <a:gd name="connsiteY30" fmla="*/ 1510253 h 6199726"/>
                <a:gd name="connsiteX31" fmla="*/ 213248 w 5426208"/>
                <a:gd name="connsiteY31" fmla="*/ 1642228 h 6199726"/>
                <a:gd name="connsiteX32" fmla="*/ 694015 w 5426208"/>
                <a:gd name="connsiteY32" fmla="*/ 2980834 h 6199726"/>
                <a:gd name="connsiteX33" fmla="*/ 1287904 w 5426208"/>
                <a:gd name="connsiteY33" fmla="*/ 4102624 h 6199726"/>
                <a:gd name="connsiteX34" fmla="*/ 2042048 w 5426208"/>
                <a:gd name="connsiteY34" fmla="*/ 4715366 h 6199726"/>
                <a:gd name="connsiteX35" fmla="*/ 2771689 w 5426208"/>
                <a:gd name="connsiteY35" fmla="*/ 5012089 h 6199726"/>
                <a:gd name="connsiteX36" fmla="*/ 2258473 w 5426208"/>
                <a:gd name="connsiteY36" fmla="*/ 5048142 h 6199726"/>
                <a:gd name="connsiteX37" fmla="*/ 1485802 w 5426208"/>
                <a:gd name="connsiteY37" fmla="*/ 4878460 h 6199726"/>
                <a:gd name="connsiteX38" fmla="*/ 760003 w 5426208"/>
                <a:gd name="connsiteY38" fmla="*/ 4187465 h 6199726"/>
                <a:gd name="connsiteX39" fmla="*/ 260382 w 5426208"/>
                <a:gd name="connsiteY39" fmla="*/ 3291919 h 6199726"/>
                <a:gd name="connsiteX40" fmla="*/ 5859 w 5426208"/>
                <a:gd name="connsiteY40" fmla="*/ 2924273 h 6199726"/>
                <a:gd name="connsiteX41" fmla="*/ 109554 w 5426208"/>
                <a:gd name="connsiteY41" fmla="*/ 3518162 h 6199726"/>
                <a:gd name="connsiteX42" fmla="*/ 420638 w 5426208"/>
                <a:gd name="connsiteY42" fmla="*/ 4922756 h 6199726"/>
                <a:gd name="connsiteX43" fmla="*/ 967661 w 5426208"/>
                <a:gd name="connsiteY43" fmla="*/ 5506207 h 6199726"/>
                <a:gd name="connsiteX44" fmla="*/ 1523574 w 5426208"/>
                <a:gd name="connsiteY44" fmla="*/ 5761741 h 6199726"/>
                <a:gd name="connsiteX45" fmla="*/ 2336968 w 5426208"/>
                <a:gd name="connsiteY45" fmla="*/ 5729895 h 6199726"/>
                <a:gd name="connsiteX46" fmla="*/ 3483886 w 5426208"/>
                <a:gd name="connsiteY46" fmla="*/ 5540090 h 6199726"/>
                <a:gd name="connsiteX47" fmla="*/ 3704096 w 5426208"/>
                <a:gd name="connsiteY47" fmla="*/ 5581363 h 6199726"/>
                <a:gd name="connsiteX48" fmla="*/ 3506134 w 5426208"/>
                <a:gd name="connsiteY48" fmla="*/ 6199726 h 6199726"/>
                <a:gd name="connsiteX0" fmla="*/ 4469964 w 5426208"/>
                <a:gd name="connsiteY0" fmla="*/ 6067991 h 6199726"/>
                <a:gd name="connsiteX1" fmla="*/ 4204745 w 5426208"/>
                <a:gd name="connsiteY1" fmla="*/ 5516795 h 6199726"/>
                <a:gd name="connsiteX2" fmla="*/ 4281733 w 5426208"/>
                <a:gd name="connsiteY2" fmla="*/ 5237444 h 6199726"/>
                <a:gd name="connsiteX3" fmla="*/ 4631881 w 5426208"/>
                <a:gd name="connsiteY3" fmla="*/ 4847191 h 6199726"/>
                <a:gd name="connsiteX4" fmla="*/ 5058626 w 5426208"/>
                <a:gd name="connsiteY4" fmla="*/ 3800966 h 6199726"/>
                <a:gd name="connsiteX5" fmla="*/ 5416844 w 5426208"/>
                <a:gd name="connsiteY5" fmla="*/ 2735737 h 6199726"/>
                <a:gd name="connsiteX6" fmla="*/ 5253752 w 5426208"/>
                <a:gd name="connsiteY6" fmla="*/ 2747937 h 6199726"/>
                <a:gd name="connsiteX7" fmla="*/ 4553133 w 5426208"/>
                <a:gd name="connsiteY7" fmla="*/ 3267454 h 6199726"/>
                <a:gd name="connsiteX8" fmla="*/ 3980892 w 5426208"/>
                <a:gd name="connsiteY8" fmla="*/ 4210607 h 6199726"/>
                <a:gd name="connsiteX9" fmla="*/ 3897197 w 5426208"/>
                <a:gd name="connsiteY9" fmla="*/ 3571203 h 6199726"/>
                <a:gd name="connsiteX10" fmla="*/ 4150946 w 5426208"/>
                <a:gd name="connsiteY10" fmla="*/ 2009873 h 6199726"/>
                <a:gd name="connsiteX11" fmla="*/ 4347694 w 5426208"/>
                <a:gd name="connsiteY11" fmla="*/ 1408876 h 6199726"/>
                <a:gd name="connsiteX12" fmla="*/ 4596120 w 5426208"/>
                <a:gd name="connsiteY12" fmla="*/ 925301 h 6199726"/>
                <a:gd name="connsiteX13" fmla="*/ 4049958 w 5426208"/>
                <a:gd name="connsiteY13" fmla="*/ 1199168 h 6199726"/>
                <a:gd name="connsiteX14" fmla="*/ 3488008 w 5426208"/>
                <a:gd name="connsiteY14" fmla="*/ 2315589 h 6199726"/>
                <a:gd name="connsiteX15" fmla="*/ 3287203 w 5426208"/>
                <a:gd name="connsiteY15" fmla="*/ 3409262 h 6199726"/>
                <a:gd name="connsiteX16" fmla="*/ 3292845 w 5426208"/>
                <a:gd name="connsiteY16" fmla="*/ 4093197 h 6199726"/>
                <a:gd name="connsiteX17" fmla="*/ 3192806 w 5426208"/>
                <a:gd name="connsiteY17" fmla="*/ 3842803 h 6199726"/>
                <a:gd name="connsiteX18" fmla="*/ 3006290 w 5426208"/>
                <a:gd name="connsiteY18" fmla="*/ 2973071 h 6199726"/>
                <a:gd name="connsiteX19" fmla="*/ 2391566 w 5426208"/>
                <a:gd name="connsiteY19" fmla="*/ 1651865 h 6199726"/>
                <a:gd name="connsiteX20" fmla="*/ 2042048 w 5426208"/>
                <a:gd name="connsiteY20" fmla="*/ 680694 h 6199726"/>
                <a:gd name="connsiteX21" fmla="*/ 1976061 w 5426208"/>
                <a:gd name="connsiteY21" fmla="*/ 237634 h 6199726"/>
                <a:gd name="connsiteX22" fmla="*/ 1853512 w 5426208"/>
                <a:gd name="connsiteY22" fmla="*/ 1964 h 6199726"/>
                <a:gd name="connsiteX23" fmla="*/ 1674403 w 5426208"/>
                <a:gd name="connsiteY23" fmla="*/ 360183 h 6199726"/>
                <a:gd name="connsiteX24" fmla="*/ 1504721 w 5426208"/>
                <a:gd name="connsiteY24" fmla="*/ 1415985 h 6199726"/>
                <a:gd name="connsiteX25" fmla="*/ 1919500 w 5426208"/>
                <a:gd name="connsiteY25" fmla="*/ 2745164 h 6199726"/>
                <a:gd name="connsiteX26" fmla="*/ 2525505 w 5426208"/>
                <a:gd name="connsiteY26" fmla="*/ 3885807 h 6199726"/>
                <a:gd name="connsiteX27" fmla="*/ 2507282 w 5426208"/>
                <a:gd name="connsiteY27" fmla="*/ 4079026 h 6199726"/>
                <a:gd name="connsiteX28" fmla="*/ 1259624 w 5426208"/>
                <a:gd name="connsiteY28" fmla="*/ 2566055 h 6199726"/>
                <a:gd name="connsiteX29" fmla="*/ 760003 w 5426208"/>
                <a:gd name="connsiteY29" fmla="*/ 2019300 h 6199726"/>
                <a:gd name="connsiteX30" fmla="*/ 213248 w 5426208"/>
                <a:gd name="connsiteY30" fmla="*/ 1510253 h 6199726"/>
                <a:gd name="connsiteX31" fmla="*/ 213248 w 5426208"/>
                <a:gd name="connsiteY31" fmla="*/ 1642228 h 6199726"/>
                <a:gd name="connsiteX32" fmla="*/ 694015 w 5426208"/>
                <a:gd name="connsiteY32" fmla="*/ 2980834 h 6199726"/>
                <a:gd name="connsiteX33" fmla="*/ 1287904 w 5426208"/>
                <a:gd name="connsiteY33" fmla="*/ 4102624 h 6199726"/>
                <a:gd name="connsiteX34" fmla="*/ 2042048 w 5426208"/>
                <a:gd name="connsiteY34" fmla="*/ 4715366 h 6199726"/>
                <a:gd name="connsiteX35" fmla="*/ 2771689 w 5426208"/>
                <a:gd name="connsiteY35" fmla="*/ 5012089 h 6199726"/>
                <a:gd name="connsiteX36" fmla="*/ 2258473 w 5426208"/>
                <a:gd name="connsiteY36" fmla="*/ 5048142 h 6199726"/>
                <a:gd name="connsiteX37" fmla="*/ 1485802 w 5426208"/>
                <a:gd name="connsiteY37" fmla="*/ 4878460 h 6199726"/>
                <a:gd name="connsiteX38" fmla="*/ 760003 w 5426208"/>
                <a:gd name="connsiteY38" fmla="*/ 4187465 h 6199726"/>
                <a:gd name="connsiteX39" fmla="*/ 260382 w 5426208"/>
                <a:gd name="connsiteY39" fmla="*/ 3291919 h 6199726"/>
                <a:gd name="connsiteX40" fmla="*/ 5859 w 5426208"/>
                <a:gd name="connsiteY40" fmla="*/ 2924273 h 6199726"/>
                <a:gd name="connsiteX41" fmla="*/ 109554 w 5426208"/>
                <a:gd name="connsiteY41" fmla="*/ 3518162 h 6199726"/>
                <a:gd name="connsiteX42" fmla="*/ 420638 w 5426208"/>
                <a:gd name="connsiteY42" fmla="*/ 4922756 h 6199726"/>
                <a:gd name="connsiteX43" fmla="*/ 967661 w 5426208"/>
                <a:gd name="connsiteY43" fmla="*/ 5506207 h 6199726"/>
                <a:gd name="connsiteX44" fmla="*/ 1523574 w 5426208"/>
                <a:gd name="connsiteY44" fmla="*/ 5761741 h 6199726"/>
                <a:gd name="connsiteX45" fmla="*/ 2336968 w 5426208"/>
                <a:gd name="connsiteY45" fmla="*/ 5729895 h 6199726"/>
                <a:gd name="connsiteX46" fmla="*/ 3483886 w 5426208"/>
                <a:gd name="connsiteY46" fmla="*/ 5540090 h 6199726"/>
                <a:gd name="connsiteX47" fmla="*/ 3704096 w 5426208"/>
                <a:gd name="connsiteY47" fmla="*/ 5581363 h 6199726"/>
                <a:gd name="connsiteX48" fmla="*/ 3506134 w 5426208"/>
                <a:gd name="connsiteY48" fmla="*/ 6199726 h 6199726"/>
                <a:gd name="connsiteX0" fmla="*/ 4469964 w 5426208"/>
                <a:gd name="connsiteY0" fmla="*/ 6067991 h 6199726"/>
                <a:gd name="connsiteX1" fmla="*/ 4204745 w 5426208"/>
                <a:gd name="connsiteY1" fmla="*/ 5516795 h 6199726"/>
                <a:gd name="connsiteX2" fmla="*/ 4321818 w 5426208"/>
                <a:gd name="connsiteY2" fmla="*/ 5223618 h 6199726"/>
                <a:gd name="connsiteX3" fmla="*/ 4631881 w 5426208"/>
                <a:gd name="connsiteY3" fmla="*/ 4847191 h 6199726"/>
                <a:gd name="connsiteX4" fmla="*/ 5058626 w 5426208"/>
                <a:gd name="connsiteY4" fmla="*/ 3800966 h 6199726"/>
                <a:gd name="connsiteX5" fmla="*/ 5416844 w 5426208"/>
                <a:gd name="connsiteY5" fmla="*/ 2735737 h 6199726"/>
                <a:gd name="connsiteX6" fmla="*/ 5253752 w 5426208"/>
                <a:gd name="connsiteY6" fmla="*/ 2747937 h 6199726"/>
                <a:gd name="connsiteX7" fmla="*/ 4553133 w 5426208"/>
                <a:gd name="connsiteY7" fmla="*/ 3267454 h 6199726"/>
                <a:gd name="connsiteX8" fmla="*/ 3980892 w 5426208"/>
                <a:gd name="connsiteY8" fmla="*/ 4210607 h 6199726"/>
                <a:gd name="connsiteX9" fmla="*/ 3897197 w 5426208"/>
                <a:gd name="connsiteY9" fmla="*/ 3571203 h 6199726"/>
                <a:gd name="connsiteX10" fmla="*/ 4150946 w 5426208"/>
                <a:gd name="connsiteY10" fmla="*/ 2009873 h 6199726"/>
                <a:gd name="connsiteX11" fmla="*/ 4347694 w 5426208"/>
                <a:gd name="connsiteY11" fmla="*/ 1408876 h 6199726"/>
                <a:gd name="connsiteX12" fmla="*/ 4596120 w 5426208"/>
                <a:gd name="connsiteY12" fmla="*/ 925301 h 6199726"/>
                <a:gd name="connsiteX13" fmla="*/ 4049958 w 5426208"/>
                <a:gd name="connsiteY13" fmla="*/ 1199168 h 6199726"/>
                <a:gd name="connsiteX14" fmla="*/ 3488008 w 5426208"/>
                <a:gd name="connsiteY14" fmla="*/ 2315589 h 6199726"/>
                <a:gd name="connsiteX15" fmla="*/ 3287203 w 5426208"/>
                <a:gd name="connsiteY15" fmla="*/ 3409262 h 6199726"/>
                <a:gd name="connsiteX16" fmla="*/ 3292845 w 5426208"/>
                <a:gd name="connsiteY16" fmla="*/ 4093197 h 6199726"/>
                <a:gd name="connsiteX17" fmla="*/ 3192806 w 5426208"/>
                <a:gd name="connsiteY17" fmla="*/ 3842803 h 6199726"/>
                <a:gd name="connsiteX18" fmla="*/ 3006290 w 5426208"/>
                <a:gd name="connsiteY18" fmla="*/ 2973071 h 6199726"/>
                <a:gd name="connsiteX19" fmla="*/ 2391566 w 5426208"/>
                <a:gd name="connsiteY19" fmla="*/ 1651865 h 6199726"/>
                <a:gd name="connsiteX20" fmla="*/ 2042048 w 5426208"/>
                <a:gd name="connsiteY20" fmla="*/ 680694 h 6199726"/>
                <a:gd name="connsiteX21" fmla="*/ 1976061 w 5426208"/>
                <a:gd name="connsiteY21" fmla="*/ 237634 h 6199726"/>
                <a:gd name="connsiteX22" fmla="*/ 1853512 w 5426208"/>
                <a:gd name="connsiteY22" fmla="*/ 1964 h 6199726"/>
                <a:gd name="connsiteX23" fmla="*/ 1674403 w 5426208"/>
                <a:gd name="connsiteY23" fmla="*/ 360183 h 6199726"/>
                <a:gd name="connsiteX24" fmla="*/ 1504721 w 5426208"/>
                <a:gd name="connsiteY24" fmla="*/ 1415985 h 6199726"/>
                <a:gd name="connsiteX25" fmla="*/ 1919500 w 5426208"/>
                <a:gd name="connsiteY25" fmla="*/ 2745164 h 6199726"/>
                <a:gd name="connsiteX26" fmla="*/ 2525505 w 5426208"/>
                <a:gd name="connsiteY26" fmla="*/ 3885807 h 6199726"/>
                <a:gd name="connsiteX27" fmla="*/ 2507282 w 5426208"/>
                <a:gd name="connsiteY27" fmla="*/ 4079026 h 6199726"/>
                <a:gd name="connsiteX28" fmla="*/ 1259624 w 5426208"/>
                <a:gd name="connsiteY28" fmla="*/ 2566055 h 6199726"/>
                <a:gd name="connsiteX29" fmla="*/ 760003 w 5426208"/>
                <a:gd name="connsiteY29" fmla="*/ 2019300 h 6199726"/>
                <a:gd name="connsiteX30" fmla="*/ 213248 w 5426208"/>
                <a:gd name="connsiteY30" fmla="*/ 1510253 h 6199726"/>
                <a:gd name="connsiteX31" fmla="*/ 213248 w 5426208"/>
                <a:gd name="connsiteY31" fmla="*/ 1642228 h 6199726"/>
                <a:gd name="connsiteX32" fmla="*/ 694015 w 5426208"/>
                <a:gd name="connsiteY32" fmla="*/ 2980834 h 6199726"/>
                <a:gd name="connsiteX33" fmla="*/ 1287904 w 5426208"/>
                <a:gd name="connsiteY33" fmla="*/ 4102624 h 6199726"/>
                <a:gd name="connsiteX34" fmla="*/ 2042048 w 5426208"/>
                <a:gd name="connsiteY34" fmla="*/ 4715366 h 6199726"/>
                <a:gd name="connsiteX35" fmla="*/ 2771689 w 5426208"/>
                <a:gd name="connsiteY35" fmla="*/ 5012089 h 6199726"/>
                <a:gd name="connsiteX36" fmla="*/ 2258473 w 5426208"/>
                <a:gd name="connsiteY36" fmla="*/ 5048142 h 6199726"/>
                <a:gd name="connsiteX37" fmla="*/ 1485802 w 5426208"/>
                <a:gd name="connsiteY37" fmla="*/ 4878460 h 6199726"/>
                <a:gd name="connsiteX38" fmla="*/ 760003 w 5426208"/>
                <a:gd name="connsiteY38" fmla="*/ 4187465 h 6199726"/>
                <a:gd name="connsiteX39" fmla="*/ 260382 w 5426208"/>
                <a:gd name="connsiteY39" fmla="*/ 3291919 h 6199726"/>
                <a:gd name="connsiteX40" fmla="*/ 5859 w 5426208"/>
                <a:gd name="connsiteY40" fmla="*/ 2924273 h 6199726"/>
                <a:gd name="connsiteX41" fmla="*/ 109554 w 5426208"/>
                <a:gd name="connsiteY41" fmla="*/ 3518162 h 6199726"/>
                <a:gd name="connsiteX42" fmla="*/ 420638 w 5426208"/>
                <a:gd name="connsiteY42" fmla="*/ 4922756 h 6199726"/>
                <a:gd name="connsiteX43" fmla="*/ 967661 w 5426208"/>
                <a:gd name="connsiteY43" fmla="*/ 5506207 h 6199726"/>
                <a:gd name="connsiteX44" fmla="*/ 1523574 w 5426208"/>
                <a:gd name="connsiteY44" fmla="*/ 5761741 h 6199726"/>
                <a:gd name="connsiteX45" fmla="*/ 2336968 w 5426208"/>
                <a:gd name="connsiteY45" fmla="*/ 5729895 h 6199726"/>
                <a:gd name="connsiteX46" fmla="*/ 3483886 w 5426208"/>
                <a:gd name="connsiteY46" fmla="*/ 5540090 h 6199726"/>
                <a:gd name="connsiteX47" fmla="*/ 3704096 w 5426208"/>
                <a:gd name="connsiteY47" fmla="*/ 5581363 h 6199726"/>
                <a:gd name="connsiteX48" fmla="*/ 3506134 w 5426208"/>
                <a:gd name="connsiteY48" fmla="*/ 6199726 h 6199726"/>
                <a:gd name="connsiteX0" fmla="*/ 4469964 w 5426208"/>
                <a:gd name="connsiteY0" fmla="*/ 6067991 h 6199726"/>
                <a:gd name="connsiteX1" fmla="*/ 4282215 w 5426208"/>
                <a:gd name="connsiteY1" fmla="*/ 5520236 h 6199726"/>
                <a:gd name="connsiteX2" fmla="*/ 4321818 w 5426208"/>
                <a:gd name="connsiteY2" fmla="*/ 5223618 h 6199726"/>
                <a:gd name="connsiteX3" fmla="*/ 4631881 w 5426208"/>
                <a:gd name="connsiteY3" fmla="*/ 4847191 h 6199726"/>
                <a:gd name="connsiteX4" fmla="*/ 5058626 w 5426208"/>
                <a:gd name="connsiteY4" fmla="*/ 3800966 h 6199726"/>
                <a:gd name="connsiteX5" fmla="*/ 5416844 w 5426208"/>
                <a:gd name="connsiteY5" fmla="*/ 2735737 h 6199726"/>
                <a:gd name="connsiteX6" fmla="*/ 5253752 w 5426208"/>
                <a:gd name="connsiteY6" fmla="*/ 2747937 h 6199726"/>
                <a:gd name="connsiteX7" fmla="*/ 4553133 w 5426208"/>
                <a:gd name="connsiteY7" fmla="*/ 3267454 h 6199726"/>
                <a:gd name="connsiteX8" fmla="*/ 3980892 w 5426208"/>
                <a:gd name="connsiteY8" fmla="*/ 4210607 h 6199726"/>
                <a:gd name="connsiteX9" fmla="*/ 3897197 w 5426208"/>
                <a:gd name="connsiteY9" fmla="*/ 3571203 h 6199726"/>
                <a:gd name="connsiteX10" fmla="*/ 4150946 w 5426208"/>
                <a:gd name="connsiteY10" fmla="*/ 2009873 h 6199726"/>
                <a:gd name="connsiteX11" fmla="*/ 4347694 w 5426208"/>
                <a:gd name="connsiteY11" fmla="*/ 1408876 h 6199726"/>
                <a:gd name="connsiteX12" fmla="*/ 4596120 w 5426208"/>
                <a:gd name="connsiteY12" fmla="*/ 925301 h 6199726"/>
                <a:gd name="connsiteX13" fmla="*/ 4049958 w 5426208"/>
                <a:gd name="connsiteY13" fmla="*/ 1199168 h 6199726"/>
                <a:gd name="connsiteX14" fmla="*/ 3488008 w 5426208"/>
                <a:gd name="connsiteY14" fmla="*/ 2315589 h 6199726"/>
                <a:gd name="connsiteX15" fmla="*/ 3287203 w 5426208"/>
                <a:gd name="connsiteY15" fmla="*/ 3409262 h 6199726"/>
                <a:gd name="connsiteX16" fmla="*/ 3292845 w 5426208"/>
                <a:gd name="connsiteY16" fmla="*/ 4093197 h 6199726"/>
                <a:gd name="connsiteX17" fmla="*/ 3192806 w 5426208"/>
                <a:gd name="connsiteY17" fmla="*/ 3842803 h 6199726"/>
                <a:gd name="connsiteX18" fmla="*/ 3006290 w 5426208"/>
                <a:gd name="connsiteY18" fmla="*/ 2973071 h 6199726"/>
                <a:gd name="connsiteX19" fmla="*/ 2391566 w 5426208"/>
                <a:gd name="connsiteY19" fmla="*/ 1651865 h 6199726"/>
                <a:gd name="connsiteX20" fmla="*/ 2042048 w 5426208"/>
                <a:gd name="connsiteY20" fmla="*/ 680694 h 6199726"/>
                <a:gd name="connsiteX21" fmla="*/ 1976061 w 5426208"/>
                <a:gd name="connsiteY21" fmla="*/ 237634 h 6199726"/>
                <a:gd name="connsiteX22" fmla="*/ 1853512 w 5426208"/>
                <a:gd name="connsiteY22" fmla="*/ 1964 h 6199726"/>
                <a:gd name="connsiteX23" fmla="*/ 1674403 w 5426208"/>
                <a:gd name="connsiteY23" fmla="*/ 360183 h 6199726"/>
                <a:gd name="connsiteX24" fmla="*/ 1504721 w 5426208"/>
                <a:gd name="connsiteY24" fmla="*/ 1415985 h 6199726"/>
                <a:gd name="connsiteX25" fmla="*/ 1919500 w 5426208"/>
                <a:gd name="connsiteY25" fmla="*/ 2745164 h 6199726"/>
                <a:gd name="connsiteX26" fmla="*/ 2525505 w 5426208"/>
                <a:gd name="connsiteY26" fmla="*/ 3885807 h 6199726"/>
                <a:gd name="connsiteX27" fmla="*/ 2507282 w 5426208"/>
                <a:gd name="connsiteY27" fmla="*/ 4079026 h 6199726"/>
                <a:gd name="connsiteX28" fmla="*/ 1259624 w 5426208"/>
                <a:gd name="connsiteY28" fmla="*/ 2566055 h 6199726"/>
                <a:gd name="connsiteX29" fmla="*/ 760003 w 5426208"/>
                <a:gd name="connsiteY29" fmla="*/ 2019300 h 6199726"/>
                <a:gd name="connsiteX30" fmla="*/ 213248 w 5426208"/>
                <a:gd name="connsiteY30" fmla="*/ 1510253 h 6199726"/>
                <a:gd name="connsiteX31" fmla="*/ 213248 w 5426208"/>
                <a:gd name="connsiteY31" fmla="*/ 1642228 h 6199726"/>
                <a:gd name="connsiteX32" fmla="*/ 694015 w 5426208"/>
                <a:gd name="connsiteY32" fmla="*/ 2980834 h 6199726"/>
                <a:gd name="connsiteX33" fmla="*/ 1287904 w 5426208"/>
                <a:gd name="connsiteY33" fmla="*/ 4102624 h 6199726"/>
                <a:gd name="connsiteX34" fmla="*/ 2042048 w 5426208"/>
                <a:gd name="connsiteY34" fmla="*/ 4715366 h 6199726"/>
                <a:gd name="connsiteX35" fmla="*/ 2771689 w 5426208"/>
                <a:gd name="connsiteY35" fmla="*/ 5012089 h 6199726"/>
                <a:gd name="connsiteX36" fmla="*/ 2258473 w 5426208"/>
                <a:gd name="connsiteY36" fmla="*/ 5048142 h 6199726"/>
                <a:gd name="connsiteX37" fmla="*/ 1485802 w 5426208"/>
                <a:gd name="connsiteY37" fmla="*/ 4878460 h 6199726"/>
                <a:gd name="connsiteX38" fmla="*/ 760003 w 5426208"/>
                <a:gd name="connsiteY38" fmla="*/ 4187465 h 6199726"/>
                <a:gd name="connsiteX39" fmla="*/ 260382 w 5426208"/>
                <a:gd name="connsiteY39" fmla="*/ 3291919 h 6199726"/>
                <a:gd name="connsiteX40" fmla="*/ 5859 w 5426208"/>
                <a:gd name="connsiteY40" fmla="*/ 2924273 h 6199726"/>
                <a:gd name="connsiteX41" fmla="*/ 109554 w 5426208"/>
                <a:gd name="connsiteY41" fmla="*/ 3518162 h 6199726"/>
                <a:gd name="connsiteX42" fmla="*/ 420638 w 5426208"/>
                <a:gd name="connsiteY42" fmla="*/ 4922756 h 6199726"/>
                <a:gd name="connsiteX43" fmla="*/ 967661 w 5426208"/>
                <a:gd name="connsiteY43" fmla="*/ 5506207 h 6199726"/>
                <a:gd name="connsiteX44" fmla="*/ 1523574 w 5426208"/>
                <a:gd name="connsiteY44" fmla="*/ 5761741 h 6199726"/>
                <a:gd name="connsiteX45" fmla="*/ 2336968 w 5426208"/>
                <a:gd name="connsiteY45" fmla="*/ 5729895 h 6199726"/>
                <a:gd name="connsiteX46" fmla="*/ 3483886 w 5426208"/>
                <a:gd name="connsiteY46" fmla="*/ 5540090 h 6199726"/>
                <a:gd name="connsiteX47" fmla="*/ 3704096 w 5426208"/>
                <a:gd name="connsiteY47" fmla="*/ 5581363 h 6199726"/>
                <a:gd name="connsiteX48" fmla="*/ 3506134 w 5426208"/>
                <a:gd name="connsiteY48" fmla="*/ 6199726 h 6199726"/>
                <a:gd name="connsiteX0" fmla="*/ 4469964 w 5426208"/>
                <a:gd name="connsiteY0" fmla="*/ 6067991 h 6199726"/>
                <a:gd name="connsiteX1" fmla="*/ 4282215 w 5426208"/>
                <a:gd name="connsiteY1" fmla="*/ 5520236 h 6199726"/>
                <a:gd name="connsiteX2" fmla="*/ 4330110 w 5426208"/>
                <a:gd name="connsiteY2" fmla="*/ 5252177 h 6199726"/>
                <a:gd name="connsiteX3" fmla="*/ 4631881 w 5426208"/>
                <a:gd name="connsiteY3" fmla="*/ 4847191 h 6199726"/>
                <a:gd name="connsiteX4" fmla="*/ 5058626 w 5426208"/>
                <a:gd name="connsiteY4" fmla="*/ 3800966 h 6199726"/>
                <a:gd name="connsiteX5" fmla="*/ 5416844 w 5426208"/>
                <a:gd name="connsiteY5" fmla="*/ 2735737 h 6199726"/>
                <a:gd name="connsiteX6" fmla="*/ 5253752 w 5426208"/>
                <a:gd name="connsiteY6" fmla="*/ 2747937 h 6199726"/>
                <a:gd name="connsiteX7" fmla="*/ 4553133 w 5426208"/>
                <a:gd name="connsiteY7" fmla="*/ 3267454 h 6199726"/>
                <a:gd name="connsiteX8" fmla="*/ 3980892 w 5426208"/>
                <a:gd name="connsiteY8" fmla="*/ 4210607 h 6199726"/>
                <a:gd name="connsiteX9" fmla="*/ 3897197 w 5426208"/>
                <a:gd name="connsiteY9" fmla="*/ 3571203 h 6199726"/>
                <a:gd name="connsiteX10" fmla="*/ 4150946 w 5426208"/>
                <a:gd name="connsiteY10" fmla="*/ 2009873 h 6199726"/>
                <a:gd name="connsiteX11" fmla="*/ 4347694 w 5426208"/>
                <a:gd name="connsiteY11" fmla="*/ 1408876 h 6199726"/>
                <a:gd name="connsiteX12" fmla="*/ 4596120 w 5426208"/>
                <a:gd name="connsiteY12" fmla="*/ 925301 h 6199726"/>
                <a:gd name="connsiteX13" fmla="*/ 4049958 w 5426208"/>
                <a:gd name="connsiteY13" fmla="*/ 1199168 h 6199726"/>
                <a:gd name="connsiteX14" fmla="*/ 3488008 w 5426208"/>
                <a:gd name="connsiteY14" fmla="*/ 2315589 h 6199726"/>
                <a:gd name="connsiteX15" fmla="*/ 3287203 w 5426208"/>
                <a:gd name="connsiteY15" fmla="*/ 3409262 h 6199726"/>
                <a:gd name="connsiteX16" fmla="*/ 3292845 w 5426208"/>
                <a:gd name="connsiteY16" fmla="*/ 4093197 h 6199726"/>
                <a:gd name="connsiteX17" fmla="*/ 3192806 w 5426208"/>
                <a:gd name="connsiteY17" fmla="*/ 3842803 h 6199726"/>
                <a:gd name="connsiteX18" fmla="*/ 3006290 w 5426208"/>
                <a:gd name="connsiteY18" fmla="*/ 2973071 h 6199726"/>
                <a:gd name="connsiteX19" fmla="*/ 2391566 w 5426208"/>
                <a:gd name="connsiteY19" fmla="*/ 1651865 h 6199726"/>
                <a:gd name="connsiteX20" fmla="*/ 2042048 w 5426208"/>
                <a:gd name="connsiteY20" fmla="*/ 680694 h 6199726"/>
                <a:gd name="connsiteX21" fmla="*/ 1976061 w 5426208"/>
                <a:gd name="connsiteY21" fmla="*/ 237634 h 6199726"/>
                <a:gd name="connsiteX22" fmla="*/ 1853512 w 5426208"/>
                <a:gd name="connsiteY22" fmla="*/ 1964 h 6199726"/>
                <a:gd name="connsiteX23" fmla="*/ 1674403 w 5426208"/>
                <a:gd name="connsiteY23" fmla="*/ 360183 h 6199726"/>
                <a:gd name="connsiteX24" fmla="*/ 1504721 w 5426208"/>
                <a:gd name="connsiteY24" fmla="*/ 1415985 h 6199726"/>
                <a:gd name="connsiteX25" fmla="*/ 1919500 w 5426208"/>
                <a:gd name="connsiteY25" fmla="*/ 2745164 h 6199726"/>
                <a:gd name="connsiteX26" fmla="*/ 2525505 w 5426208"/>
                <a:gd name="connsiteY26" fmla="*/ 3885807 h 6199726"/>
                <a:gd name="connsiteX27" fmla="*/ 2507282 w 5426208"/>
                <a:gd name="connsiteY27" fmla="*/ 4079026 h 6199726"/>
                <a:gd name="connsiteX28" fmla="*/ 1259624 w 5426208"/>
                <a:gd name="connsiteY28" fmla="*/ 2566055 h 6199726"/>
                <a:gd name="connsiteX29" fmla="*/ 760003 w 5426208"/>
                <a:gd name="connsiteY29" fmla="*/ 2019300 h 6199726"/>
                <a:gd name="connsiteX30" fmla="*/ 213248 w 5426208"/>
                <a:gd name="connsiteY30" fmla="*/ 1510253 h 6199726"/>
                <a:gd name="connsiteX31" fmla="*/ 213248 w 5426208"/>
                <a:gd name="connsiteY31" fmla="*/ 1642228 h 6199726"/>
                <a:gd name="connsiteX32" fmla="*/ 694015 w 5426208"/>
                <a:gd name="connsiteY32" fmla="*/ 2980834 h 6199726"/>
                <a:gd name="connsiteX33" fmla="*/ 1287904 w 5426208"/>
                <a:gd name="connsiteY33" fmla="*/ 4102624 h 6199726"/>
                <a:gd name="connsiteX34" fmla="*/ 2042048 w 5426208"/>
                <a:gd name="connsiteY34" fmla="*/ 4715366 h 6199726"/>
                <a:gd name="connsiteX35" fmla="*/ 2771689 w 5426208"/>
                <a:gd name="connsiteY35" fmla="*/ 5012089 h 6199726"/>
                <a:gd name="connsiteX36" fmla="*/ 2258473 w 5426208"/>
                <a:gd name="connsiteY36" fmla="*/ 5048142 h 6199726"/>
                <a:gd name="connsiteX37" fmla="*/ 1485802 w 5426208"/>
                <a:gd name="connsiteY37" fmla="*/ 4878460 h 6199726"/>
                <a:gd name="connsiteX38" fmla="*/ 760003 w 5426208"/>
                <a:gd name="connsiteY38" fmla="*/ 4187465 h 6199726"/>
                <a:gd name="connsiteX39" fmla="*/ 260382 w 5426208"/>
                <a:gd name="connsiteY39" fmla="*/ 3291919 h 6199726"/>
                <a:gd name="connsiteX40" fmla="*/ 5859 w 5426208"/>
                <a:gd name="connsiteY40" fmla="*/ 2924273 h 6199726"/>
                <a:gd name="connsiteX41" fmla="*/ 109554 w 5426208"/>
                <a:gd name="connsiteY41" fmla="*/ 3518162 h 6199726"/>
                <a:gd name="connsiteX42" fmla="*/ 420638 w 5426208"/>
                <a:gd name="connsiteY42" fmla="*/ 4922756 h 6199726"/>
                <a:gd name="connsiteX43" fmla="*/ 967661 w 5426208"/>
                <a:gd name="connsiteY43" fmla="*/ 5506207 h 6199726"/>
                <a:gd name="connsiteX44" fmla="*/ 1523574 w 5426208"/>
                <a:gd name="connsiteY44" fmla="*/ 5761741 h 6199726"/>
                <a:gd name="connsiteX45" fmla="*/ 2336968 w 5426208"/>
                <a:gd name="connsiteY45" fmla="*/ 5729895 h 6199726"/>
                <a:gd name="connsiteX46" fmla="*/ 3483886 w 5426208"/>
                <a:gd name="connsiteY46" fmla="*/ 5540090 h 6199726"/>
                <a:gd name="connsiteX47" fmla="*/ 3704096 w 5426208"/>
                <a:gd name="connsiteY47" fmla="*/ 5581363 h 6199726"/>
                <a:gd name="connsiteX48" fmla="*/ 3506134 w 5426208"/>
                <a:gd name="connsiteY48" fmla="*/ 6199726 h 6199726"/>
                <a:gd name="connsiteX0" fmla="*/ 4469964 w 5426208"/>
                <a:gd name="connsiteY0" fmla="*/ 6067991 h 6199726"/>
                <a:gd name="connsiteX1" fmla="*/ 4282215 w 5426208"/>
                <a:gd name="connsiteY1" fmla="*/ 5520236 h 6199726"/>
                <a:gd name="connsiteX2" fmla="*/ 4330110 w 5426208"/>
                <a:gd name="connsiteY2" fmla="*/ 5252177 h 6199726"/>
                <a:gd name="connsiteX3" fmla="*/ 4631881 w 5426208"/>
                <a:gd name="connsiteY3" fmla="*/ 4847191 h 6199726"/>
                <a:gd name="connsiteX4" fmla="*/ 5058626 w 5426208"/>
                <a:gd name="connsiteY4" fmla="*/ 3800966 h 6199726"/>
                <a:gd name="connsiteX5" fmla="*/ 5416844 w 5426208"/>
                <a:gd name="connsiteY5" fmla="*/ 2735737 h 6199726"/>
                <a:gd name="connsiteX6" fmla="*/ 5253752 w 5426208"/>
                <a:gd name="connsiteY6" fmla="*/ 2747937 h 6199726"/>
                <a:gd name="connsiteX7" fmla="*/ 4553133 w 5426208"/>
                <a:gd name="connsiteY7" fmla="*/ 3267454 h 6199726"/>
                <a:gd name="connsiteX8" fmla="*/ 3980892 w 5426208"/>
                <a:gd name="connsiteY8" fmla="*/ 4210607 h 6199726"/>
                <a:gd name="connsiteX9" fmla="*/ 3897197 w 5426208"/>
                <a:gd name="connsiteY9" fmla="*/ 3571203 h 6199726"/>
                <a:gd name="connsiteX10" fmla="*/ 4150946 w 5426208"/>
                <a:gd name="connsiteY10" fmla="*/ 2009873 h 6199726"/>
                <a:gd name="connsiteX11" fmla="*/ 4347694 w 5426208"/>
                <a:gd name="connsiteY11" fmla="*/ 1408876 h 6199726"/>
                <a:gd name="connsiteX12" fmla="*/ 4596120 w 5426208"/>
                <a:gd name="connsiteY12" fmla="*/ 925301 h 6199726"/>
                <a:gd name="connsiteX13" fmla="*/ 4049958 w 5426208"/>
                <a:gd name="connsiteY13" fmla="*/ 1199168 h 6199726"/>
                <a:gd name="connsiteX14" fmla="*/ 3488008 w 5426208"/>
                <a:gd name="connsiteY14" fmla="*/ 2315589 h 6199726"/>
                <a:gd name="connsiteX15" fmla="*/ 3287203 w 5426208"/>
                <a:gd name="connsiteY15" fmla="*/ 3409262 h 6199726"/>
                <a:gd name="connsiteX16" fmla="*/ 3292845 w 5426208"/>
                <a:gd name="connsiteY16" fmla="*/ 4093197 h 6199726"/>
                <a:gd name="connsiteX17" fmla="*/ 3192806 w 5426208"/>
                <a:gd name="connsiteY17" fmla="*/ 3842803 h 6199726"/>
                <a:gd name="connsiteX18" fmla="*/ 3006290 w 5426208"/>
                <a:gd name="connsiteY18" fmla="*/ 2973071 h 6199726"/>
                <a:gd name="connsiteX19" fmla="*/ 2391566 w 5426208"/>
                <a:gd name="connsiteY19" fmla="*/ 1651865 h 6199726"/>
                <a:gd name="connsiteX20" fmla="*/ 2042048 w 5426208"/>
                <a:gd name="connsiteY20" fmla="*/ 680694 h 6199726"/>
                <a:gd name="connsiteX21" fmla="*/ 1976061 w 5426208"/>
                <a:gd name="connsiteY21" fmla="*/ 237634 h 6199726"/>
                <a:gd name="connsiteX22" fmla="*/ 1853512 w 5426208"/>
                <a:gd name="connsiteY22" fmla="*/ 1964 h 6199726"/>
                <a:gd name="connsiteX23" fmla="*/ 1674403 w 5426208"/>
                <a:gd name="connsiteY23" fmla="*/ 360183 h 6199726"/>
                <a:gd name="connsiteX24" fmla="*/ 1504721 w 5426208"/>
                <a:gd name="connsiteY24" fmla="*/ 1415985 h 6199726"/>
                <a:gd name="connsiteX25" fmla="*/ 1919500 w 5426208"/>
                <a:gd name="connsiteY25" fmla="*/ 2745164 h 6199726"/>
                <a:gd name="connsiteX26" fmla="*/ 2525505 w 5426208"/>
                <a:gd name="connsiteY26" fmla="*/ 3885807 h 6199726"/>
                <a:gd name="connsiteX27" fmla="*/ 2507282 w 5426208"/>
                <a:gd name="connsiteY27" fmla="*/ 4079026 h 6199726"/>
                <a:gd name="connsiteX28" fmla="*/ 1259624 w 5426208"/>
                <a:gd name="connsiteY28" fmla="*/ 2566055 h 6199726"/>
                <a:gd name="connsiteX29" fmla="*/ 760003 w 5426208"/>
                <a:gd name="connsiteY29" fmla="*/ 2019300 h 6199726"/>
                <a:gd name="connsiteX30" fmla="*/ 213248 w 5426208"/>
                <a:gd name="connsiteY30" fmla="*/ 1510253 h 6199726"/>
                <a:gd name="connsiteX31" fmla="*/ 213248 w 5426208"/>
                <a:gd name="connsiteY31" fmla="*/ 1642228 h 6199726"/>
                <a:gd name="connsiteX32" fmla="*/ 694015 w 5426208"/>
                <a:gd name="connsiteY32" fmla="*/ 2980834 h 6199726"/>
                <a:gd name="connsiteX33" fmla="*/ 1287904 w 5426208"/>
                <a:gd name="connsiteY33" fmla="*/ 4102624 h 6199726"/>
                <a:gd name="connsiteX34" fmla="*/ 2042048 w 5426208"/>
                <a:gd name="connsiteY34" fmla="*/ 4715366 h 6199726"/>
                <a:gd name="connsiteX35" fmla="*/ 2771689 w 5426208"/>
                <a:gd name="connsiteY35" fmla="*/ 5012089 h 6199726"/>
                <a:gd name="connsiteX36" fmla="*/ 2258473 w 5426208"/>
                <a:gd name="connsiteY36" fmla="*/ 5048142 h 6199726"/>
                <a:gd name="connsiteX37" fmla="*/ 1485802 w 5426208"/>
                <a:gd name="connsiteY37" fmla="*/ 4878460 h 6199726"/>
                <a:gd name="connsiteX38" fmla="*/ 760003 w 5426208"/>
                <a:gd name="connsiteY38" fmla="*/ 4187465 h 6199726"/>
                <a:gd name="connsiteX39" fmla="*/ 260382 w 5426208"/>
                <a:gd name="connsiteY39" fmla="*/ 3291919 h 6199726"/>
                <a:gd name="connsiteX40" fmla="*/ 5859 w 5426208"/>
                <a:gd name="connsiteY40" fmla="*/ 2924273 h 6199726"/>
                <a:gd name="connsiteX41" fmla="*/ 109554 w 5426208"/>
                <a:gd name="connsiteY41" fmla="*/ 3518162 h 6199726"/>
                <a:gd name="connsiteX42" fmla="*/ 420638 w 5426208"/>
                <a:gd name="connsiteY42" fmla="*/ 4922756 h 6199726"/>
                <a:gd name="connsiteX43" fmla="*/ 967661 w 5426208"/>
                <a:gd name="connsiteY43" fmla="*/ 5506207 h 6199726"/>
                <a:gd name="connsiteX44" fmla="*/ 1523574 w 5426208"/>
                <a:gd name="connsiteY44" fmla="*/ 5761741 h 6199726"/>
                <a:gd name="connsiteX45" fmla="*/ 2336968 w 5426208"/>
                <a:gd name="connsiteY45" fmla="*/ 5729895 h 6199726"/>
                <a:gd name="connsiteX46" fmla="*/ 3483886 w 5426208"/>
                <a:gd name="connsiteY46" fmla="*/ 5540090 h 6199726"/>
                <a:gd name="connsiteX47" fmla="*/ 3575885 w 5426208"/>
                <a:gd name="connsiteY47" fmla="*/ 5668217 h 6199726"/>
                <a:gd name="connsiteX48" fmla="*/ 3506134 w 5426208"/>
                <a:gd name="connsiteY48" fmla="*/ 6199726 h 6199726"/>
                <a:gd name="connsiteX0" fmla="*/ 4469964 w 5426208"/>
                <a:gd name="connsiteY0" fmla="*/ 6067991 h 6199726"/>
                <a:gd name="connsiteX1" fmla="*/ 4282215 w 5426208"/>
                <a:gd name="connsiteY1" fmla="*/ 5520236 h 6199726"/>
                <a:gd name="connsiteX2" fmla="*/ 4330110 w 5426208"/>
                <a:gd name="connsiteY2" fmla="*/ 5252177 h 6199726"/>
                <a:gd name="connsiteX3" fmla="*/ 4631881 w 5426208"/>
                <a:gd name="connsiteY3" fmla="*/ 4847191 h 6199726"/>
                <a:gd name="connsiteX4" fmla="*/ 5058626 w 5426208"/>
                <a:gd name="connsiteY4" fmla="*/ 3800966 h 6199726"/>
                <a:gd name="connsiteX5" fmla="*/ 5416844 w 5426208"/>
                <a:gd name="connsiteY5" fmla="*/ 2735737 h 6199726"/>
                <a:gd name="connsiteX6" fmla="*/ 5253752 w 5426208"/>
                <a:gd name="connsiteY6" fmla="*/ 2747937 h 6199726"/>
                <a:gd name="connsiteX7" fmla="*/ 4553133 w 5426208"/>
                <a:gd name="connsiteY7" fmla="*/ 3267454 h 6199726"/>
                <a:gd name="connsiteX8" fmla="*/ 3980892 w 5426208"/>
                <a:gd name="connsiteY8" fmla="*/ 4210607 h 6199726"/>
                <a:gd name="connsiteX9" fmla="*/ 3897197 w 5426208"/>
                <a:gd name="connsiteY9" fmla="*/ 3571203 h 6199726"/>
                <a:gd name="connsiteX10" fmla="*/ 4150946 w 5426208"/>
                <a:gd name="connsiteY10" fmla="*/ 2009873 h 6199726"/>
                <a:gd name="connsiteX11" fmla="*/ 4347694 w 5426208"/>
                <a:gd name="connsiteY11" fmla="*/ 1408876 h 6199726"/>
                <a:gd name="connsiteX12" fmla="*/ 4596120 w 5426208"/>
                <a:gd name="connsiteY12" fmla="*/ 925301 h 6199726"/>
                <a:gd name="connsiteX13" fmla="*/ 4049958 w 5426208"/>
                <a:gd name="connsiteY13" fmla="*/ 1199168 h 6199726"/>
                <a:gd name="connsiteX14" fmla="*/ 3488008 w 5426208"/>
                <a:gd name="connsiteY14" fmla="*/ 2315589 h 6199726"/>
                <a:gd name="connsiteX15" fmla="*/ 3287203 w 5426208"/>
                <a:gd name="connsiteY15" fmla="*/ 3409262 h 6199726"/>
                <a:gd name="connsiteX16" fmla="*/ 3292845 w 5426208"/>
                <a:gd name="connsiteY16" fmla="*/ 4093197 h 6199726"/>
                <a:gd name="connsiteX17" fmla="*/ 3192806 w 5426208"/>
                <a:gd name="connsiteY17" fmla="*/ 3842803 h 6199726"/>
                <a:gd name="connsiteX18" fmla="*/ 3006290 w 5426208"/>
                <a:gd name="connsiteY18" fmla="*/ 2973071 h 6199726"/>
                <a:gd name="connsiteX19" fmla="*/ 2391566 w 5426208"/>
                <a:gd name="connsiteY19" fmla="*/ 1651865 h 6199726"/>
                <a:gd name="connsiteX20" fmla="*/ 2042048 w 5426208"/>
                <a:gd name="connsiteY20" fmla="*/ 680694 h 6199726"/>
                <a:gd name="connsiteX21" fmla="*/ 1976061 w 5426208"/>
                <a:gd name="connsiteY21" fmla="*/ 237634 h 6199726"/>
                <a:gd name="connsiteX22" fmla="*/ 1853512 w 5426208"/>
                <a:gd name="connsiteY22" fmla="*/ 1964 h 6199726"/>
                <a:gd name="connsiteX23" fmla="*/ 1674403 w 5426208"/>
                <a:gd name="connsiteY23" fmla="*/ 360183 h 6199726"/>
                <a:gd name="connsiteX24" fmla="*/ 1504721 w 5426208"/>
                <a:gd name="connsiteY24" fmla="*/ 1415985 h 6199726"/>
                <a:gd name="connsiteX25" fmla="*/ 1919500 w 5426208"/>
                <a:gd name="connsiteY25" fmla="*/ 2745164 h 6199726"/>
                <a:gd name="connsiteX26" fmla="*/ 2525505 w 5426208"/>
                <a:gd name="connsiteY26" fmla="*/ 3885807 h 6199726"/>
                <a:gd name="connsiteX27" fmla="*/ 2507282 w 5426208"/>
                <a:gd name="connsiteY27" fmla="*/ 4079026 h 6199726"/>
                <a:gd name="connsiteX28" fmla="*/ 1259624 w 5426208"/>
                <a:gd name="connsiteY28" fmla="*/ 2566055 h 6199726"/>
                <a:gd name="connsiteX29" fmla="*/ 760003 w 5426208"/>
                <a:gd name="connsiteY29" fmla="*/ 2019300 h 6199726"/>
                <a:gd name="connsiteX30" fmla="*/ 213248 w 5426208"/>
                <a:gd name="connsiteY30" fmla="*/ 1510253 h 6199726"/>
                <a:gd name="connsiteX31" fmla="*/ 213248 w 5426208"/>
                <a:gd name="connsiteY31" fmla="*/ 1642228 h 6199726"/>
                <a:gd name="connsiteX32" fmla="*/ 694015 w 5426208"/>
                <a:gd name="connsiteY32" fmla="*/ 2980834 h 6199726"/>
                <a:gd name="connsiteX33" fmla="*/ 1287904 w 5426208"/>
                <a:gd name="connsiteY33" fmla="*/ 4102624 h 6199726"/>
                <a:gd name="connsiteX34" fmla="*/ 2042048 w 5426208"/>
                <a:gd name="connsiteY34" fmla="*/ 4715366 h 6199726"/>
                <a:gd name="connsiteX35" fmla="*/ 2771689 w 5426208"/>
                <a:gd name="connsiteY35" fmla="*/ 5012089 h 6199726"/>
                <a:gd name="connsiteX36" fmla="*/ 2258473 w 5426208"/>
                <a:gd name="connsiteY36" fmla="*/ 5048142 h 6199726"/>
                <a:gd name="connsiteX37" fmla="*/ 1485802 w 5426208"/>
                <a:gd name="connsiteY37" fmla="*/ 4878460 h 6199726"/>
                <a:gd name="connsiteX38" fmla="*/ 760003 w 5426208"/>
                <a:gd name="connsiteY38" fmla="*/ 4187465 h 6199726"/>
                <a:gd name="connsiteX39" fmla="*/ 260382 w 5426208"/>
                <a:gd name="connsiteY39" fmla="*/ 3291919 h 6199726"/>
                <a:gd name="connsiteX40" fmla="*/ 5859 w 5426208"/>
                <a:gd name="connsiteY40" fmla="*/ 2924273 h 6199726"/>
                <a:gd name="connsiteX41" fmla="*/ 109554 w 5426208"/>
                <a:gd name="connsiteY41" fmla="*/ 3518162 h 6199726"/>
                <a:gd name="connsiteX42" fmla="*/ 420638 w 5426208"/>
                <a:gd name="connsiteY42" fmla="*/ 4922756 h 6199726"/>
                <a:gd name="connsiteX43" fmla="*/ 967661 w 5426208"/>
                <a:gd name="connsiteY43" fmla="*/ 5506207 h 6199726"/>
                <a:gd name="connsiteX44" fmla="*/ 1523574 w 5426208"/>
                <a:gd name="connsiteY44" fmla="*/ 5761741 h 6199726"/>
                <a:gd name="connsiteX45" fmla="*/ 2369727 w 5426208"/>
                <a:gd name="connsiteY45" fmla="*/ 5813687 h 6199726"/>
                <a:gd name="connsiteX46" fmla="*/ 3483886 w 5426208"/>
                <a:gd name="connsiteY46" fmla="*/ 5540090 h 6199726"/>
                <a:gd name="connsiteX47" fmla="*/ 3575885 w 5426208"/>
                <a:gd name="connsiteY47" fmla="*/ 5668217 h 6199726"/>
                <a:gd name="connsiteX48" fmla="*/ 3506134 w 5426208"/>
                <a:gd name="connsiteY48" fmla="*/ 6199726 h 6199726"/>
                <a:gd name="connsiteX0" fmla="*/ 4469964 w 5426208"/>
                <a:gd name="connsiteY0" fmla="*/ 6067991 h 6199726"/>
                <a:gd name="connsiteX1" fmla="*/ 4282215 w 5426208"/>
                <a:gd name="connsiteY1" fmla="*/ 5520236 h 6199726"/>
                <a:gd name="connsiteX2" fmla="*/ 4330110 w 5426208"/>
                <a:gd name="connsiteY2" fmla="*/ 5252177 h 6199726"/>
                <a:gd name="connsiteX3" fmla="*/ 4631881 w 5426208"/>
                <a:gd name="connsiteY3" fmla="*/ 4847191 h 6199726"/>
                <a:gd name="connsiteX4" fmla="*/ 5058626 w 5426208"/>
                <a:gd name="connsiteY4" fmla="*/ 3800966 h 6199726"/>
                <a:gd name="connsiteX5" fmla="*/ 5416844 w 5426208"/>
                <a:gd name="connsiteY5" fmla="*/ 2735737 h 6199726"/>
                <a:gd name="connsiteX6" fmla="*/ 5253752 w 5426208"/>
                <a:gd name="connsiteY6" fmla="*/ 2747937 h 6199726"/>
                <a:gd name="connsiteX7" fmla="*/ 4553133 w 5426208"/>
                <a:gd name="connsiteY7" fmla="*/ 3267454 h 6199726"/>
                <a:gd name="connsiteX8" fmla="*/ 3980892 w 5426208"/>
                <a:gd name="connsiteY8" fmla="*/ 4210607 h 6199726"/>
                <a:gd name="connsiteX9" fmla="*/ 3897197 w 5426208"/>
                <a:gd name="connsiteY9" fmla="*/ 3571203 h 6199726"/>
                <a:gd name="connsiteX10" fmla="*/ 4150946 w 5426208"/>
                <a:gd name="connsiteY10" fmla="*/ 2009873 h 6199726"/>
                <a:gd name="connsiteX11" fmla="*/ 4347694 w 5426208"/>
                <a:gd name="connsiteY11" fmla="*/ 1408876 h 6199726"/>
                <a:gd name="connsiteX12" fmla="*/ 4596120 w 5426208"/>
                <a:gd name="connsiteY12" fmla="*/ 925301 h 6199726"/>
                <a:gd name="connsiteX13" fmla="*/ 4049958 w 5426208"/>
                <a:gd name="connsiteY13" fmla="*/ 1199168 h 6199726"/>
                <a:gd name="connsiteX14" fmla="*/ 3488008 w 5426208"/>
                <a:gd name="connsiteY14" fmla="*/ 2315589 h 6199726"/>
                <a:gd name="connsiteX15" fmla="*/ 3287203 w 5426208"/>
                <a:gd name="connsiteY15" fmla="*/ 3409262 h 6199726"/>
                <a:gd name="connsiteX16" fmla="*/ 3292845 w 5426208"/>
                <a:gd name="connsiteY16" fmla="*/ 4093197 h 6199726"/>
                <a:gd name="connsiteX17" fmla="*/ 3192806 w 5426208"/>
                <a:gd name="connsiteY17" fmla="*/ 3842803 h 6199726"/>
                <a:gd name="connsiteX18" fmla="*/ 3006290 w 5426208"/>
                <a:gd name="connsiteY18" fmla="*/ 2973071 h 6199726"/>
                <a:gd name="connsiteX19" fmla="*/ 2391566 w 5426208"/>
                <a:gd name="connsiteY19" fmla="*/ 1651865 h 6199726"/>
                <a:gd name="connsiteX20" fmla="*/ 2042048 w 5426208"/>
                <a:gd name="connsiteY20" fmla="*/ 680694 h 6199726"/>
                <a:gd name="connsiteX21" fmla="*/ 1976061 w 5426208"/>
                <a:gd name="connsiteY21" fmla="*/ 237634 h 6199726"/>
                <a:gd name="connsiteX22" fmla="*/ 1853512 w 5426208"/>
                <a:gd name="connsiteY22" fmla="*/ 1964 h 6199726"/>
                <a:gd name="connsiteX23" fmla="*/ 1674403 w 5426208"/>
                <a:gd name="connsiteY23" fmla="*/ 360183 h 6199726"/>
                <a:gd name="connsiteX24" fmla="*/ 1504721 w 5426208"/>
                <a:gd name="connsiteY24" fmla="*/ 1415985 h 6199726"/>
                <a:gd name="connsiteX25" fmla="*/ 1919500 w 5426208"/>
                <a:gd name="connsiteY25" fmla="*/ 2745164 h 6199726"/>
                <a:gd name="connsiteX26" fmla="*/ 2525505 w 5426208"/>
                <a:gd name="connsiteY26" fmla="*/ 3885807 h 6199726"/>
                <a:gd name="connsiteX27" fmla="*/ 2507282 w 5426208"/>
                <a:gd name="connsiteY27" fmla="*/ 4079026 h 6199726"/>
                <a:gd name="connsiteX28" fmla="*/ 1259624 w 5426208"/>
                <a:gd name="connsiteY28" fmla="*/ 2566055 h 6199726"/>
                <a:gd name="connsiteX29" fmla="*/ 760003 w 5426208"/>
                <a:gd name="connsiteY29" fmla="*/ 2019300 h 6199726"/>
                <a:gd name="connsiteX30" fmla="*/ 213248 w 5426208"/>
                <a:gd name="connsiteY30" fmla="*/ 1510253 h 6199726"/>
                <a:gd name="connsiteX31" fmla="*/ 213248 w 5426208"/>
                <a:gd name="connsiteY31" fmla="*/ 1642228 h 6199726"/>
                <a:gd name="connsiteX32" fmla="*/ 694015 w 5426208"/>
                <a:gd name="connsiteY32" fmla="*/ 2980834 h 6199726"/>
                <a:gd name="connsiteX33" fmla="*/ 1287904 w 5426208"/>
                <a:gd name="connsiteY33" fmla="*/ 4102624 h 6199726"/>
                <a:gd name="connsiteX34" fmla="*/ 2042048 w 5426208"/>
                <a:gd name="connsiteY34" fmla="*/ 4715366 h 6199726"/>
                <a:gd name="connsiteX35" fmla="*/ 2771689 w 5426208"/>
                <a:gd name="connsiteY35" fmla="*/ 5012089 h 6199726"/>
                <a:gd name="connsiteX36" fmla="*/ 2258473 w 5426208"/>
                <a:gd name="connsiteY36" fmla="*/ 5048142 h 6199726"/>
                <a:gd name="connsiteX37" fmla="*/ 1485802 w 5426208"/>
                <a:gd name="connsiteY37" fmla="*/ 4878460 h 6199726"/>
                <a:gd name="connsiteX38" fmla="*/ 760003 w 5426208"/>
                <a:gd name="connsiteY38" fmla="*/ 4187465 h 6199726"/>
                <a:gd name="connsiteX39" fmla="*/ 260382 w 5426208"/>
                <a:gd name="connsiteY39" fmla="*/ 3291919 h 6199726"/>
                <a:gd name="connsiteX40" fmla="*/ 5859 w 5426208"/>
                <a:gd name="connsiteY40" fmla="*/ 2924273 h 6199726"/>
                <a:gd name="connsiteX41" fmla="*/ 109554 w 5426208"/>
                <a:gd name="connsiteY41" fmla="*/ 3518162 h 6199726"/>
                <a:gd name="connsiteX42" fmla="*/ 420638 w 5426208"/>
                <a:gd name="connsiteY42" fmla="*/ 4922756 h 6199726"/>
                <a:gd name="connsiteX43" fmla="*/ 967661 w 5426208"/>
                <a:gd name="connsiteY43" fmla="*/ 5506207 h 6199726"/>
                <a:gd name="connsiteX44" fmla="*/ 1523574 w 5426208"/>
                <a:gd name="connsiteY44" fmla="*/ 5761741 h 6199726"/>
                <a:gd name="connsiteX45" fmla="*/ 2369727 w 5426208"/>
                <a:gd name="connsiteY45" fmla="*/ 5813687 h 6199726"/>
                <a:gd name="connsiteX46" fmla="*/ 3483886 w 5426208"/>
                <a:gd name="connsiteY46" fmla="*/ 5540090 h 6199726"/>
                <a:gd name="connsiteX47" fmla="*/ 3575885 w 5426208"/>
                <a:gd name="connsiteY47" fmla="*/ 5668217 h 6199726"/>
                <a:gd name="connsiteX48" fmla="*/ 3506134 w 5426208"/>
                <a:gd name="connsiteY48" fmla="*/ 6199726 h 6199726"/>
                <a:gd name="connsiteX0" fmla="*/ 4469964 w 5426208"/>
                <a:gd name="connsiteY0" fmla="*/ 6067991 h 6199726"/>
                <a:gd name="connsiteX1" fmla="*/ 4282215 w 5426208"/>
                <a:gd name="connsiteY1" fmla="*/ 5520236 h 6199726"/>
                <a:gd name="connsiteX2" fmla="*/ 4330110 w 5426208"/>
                <a:gd name="connsiteY2" fmla="*/ 5252177 h 6199726"/>
                <a:gd name="connsiteX3" fmla="*/ 4631881 w 5426208"/>
                <a:gd name="connsiteY3" fmla="*/ 4847191 h 6199726"/>
                <a:gd name="connsiteX4" fmla="*/ 5058626 w 5426208"/>
                <a:gd name="connsiteY4" fmla="*/ 3800966 h 6199726"/>
                <a:gd name="connsiteX5" fmla="*/ 5416844 w 5426208"/>
                <a:gd name="connsiteY5" fmla="*/ 2735737 h 6199726"/>
                <a:gd name="connsiteX6" fmla="*/ 5253752 w 5426208"/>
                <a:gd name="connsiteY6" fmla="*/ 2747937 h 6199726"/>
                <a:gd name="connsiteX7" fmla="*/ 4553133 w 5426208"/>
                <a:gd name="connsiteY7" fmla="*/ 3267454 h 6199726"/>
                <a:gd name="connsiteX8" fmla="*/ 3980892 w 5426208"/>
                <a:gd name="connsiteY8" fmla="*/ 4210607 h 6199726"/>
                <a:gd name="connsiteX9" fmla="*/ 4002122 w 5426208"/>
                <a:gd name="connsiteY9" fmla="*/ 3520509 h 6199726"/>
                <a:gd name="connsiteX10" fmla="*/ 4150946 w 5426208"/>
                <a:gd name="connsiteY10" fmla="*/ 2009873 h 6199726"/>
                <a:gd name="connsiteX11" fmla="*/ 4347694 w 5426208"/>
                <a:gd name="connsiteY11" fmla="*/ 1408876 h 6199726"/>
                <a:gd name="connsiteX12" fmla="*/ 4596120 w 5426208"/>
                <a:gd name="connsiteY12" fmla="*/ 925301 h 6199726"/>
                <a:gd name="connsiteX13" fmla="*/ 4049958 w 5426208"/>
                <a:gd name="connsiteY13" fmla="*/ 1199168 h 6199726"/>
                <a:gd name="connsiteX14" fmla="*/ 3488008 w 5426208"/>
                <a:gd name="connsiteY14" fmla="*/ 2315589 h 6199726"/>
                <a:gd name="connsiteX15" fmla="*/ 3287203 w 5426208"/>
                <a:gd name="connsiteY15" fmla="*/ 3409262 h 6199726"/>
                <a:gd name="connsiteX16" fmla="*/ 3292845 w 5426208"/>
                <a:gd name="connsiteY16" fmla="*/ 4093197 h 6199726"/>
                <a:gd name="connsiteX17" fmla="*/ 3192806 w 5426208"/>
                <a:gd name="connsiteY17" fmla="*/ 3842803 h 6199726"/>
                <a:gd name="connsiteX18" fmla="*/ 3006290 w 5426208"/>
                <a:gd name="connsiteY18" fmla="*/ 2973071 h 6199726"/>
                <a:gd name="connsiteX19" fmla="*/ 2391566 w 5426208"/>
                <a:gd name="connsiteY19" fmla="*/ 1651865 h 6199726"/>
                <a:gd name="connsiteX20" fmla="*/ 2042048 w 5426208"/>
                <a:gd name="connsiteY20" fmla="*/ 680694 h 6199726"/>
                <a:gd name="connsiteX21" fmla="*/ 1976061 w 5426208"/>
                <a:gd name="connsiteY21" fmla="*/ 237634 h 6199726"/>
                <a:gd name="connsiteX22" fmla="*/ 1853512 w 5426208"/>
                <a:gd name="connsiteY22" fmla="*/ 1964 h 6199726"/>
                <a:gd name="connsiteX23" fmla="*/ 1674403 w 5426208"/>
                <a:gd name="connsiteY23" fmla="*/ 360183 h 6199726"/>
                <a:gd name="connsiteX24" fmla="*/ 1504721 w 5426208"/>
                <a:gd name="connsiteY24" fmla="*/ 1415985 h 6199726"/>
                <a:gd name="connsiteX25" fmla="*/ 1919500 w 5426208"/>
                <a:gd name="connsiteY25" fmla="*/ 2745164 h 6199726"/>
                <a:gd name="connsiteX26" fmla="*/ 2525505 w 5426208"/>
                <a:gd name="connsiteY26" fmla="*/ 3885807 h 6199726"/>
                <a:gd name="connsiteX27" fmla="*/ 2507282 w 5426208"/>
                <a:gd name="connsiteY27" fmla="*/ 4079026 h 6199726"/>
                <a:gd name="connsiteX28" fmla="*/ 1259624 w 5426208"/>
                <a:gd name="connsiteY28" fmla="*/ 2566055 h 6199726"/>
                <a:gd name="connsiteX29" fmla="*/ 760003 w 5426208"/>
                <a:gd name="connsiteY29" fmla="*/ 2019300 h 6199726"/>
                <a:gd name="connsiteX30" fmla="*/ 213248 w 5426208"/>
                <a:gd name="connsiteY30" fmla="*/ 1510253 h 6199726"/>
                <a:gd name="connsiteX31" fmla="*/ 213248 w 5426208"/>
                <a:gd name="connsiteY31" fmla="*/ 1642228 h 6199726"/>
                <a:gd name="connsiteX32" fmla="*/ 694015 w 5426208"/>
                <a:gd name="connsiteY32" fmla="*/ 2980834 h 6199726"/>
                <a:gd name="connsiteX33" fmla="*/ 1287904 w 5426208"/>
                <a:gd name="connsiteY33" fmla="*/ 4102624 h 6199726"/>
                <a:gd name="connsiteX34" fmla="*/ 2042048 w 5426208"/>
                <a:gd name="connsiteY34" fmla="*/ 4715366 h 6199726"/>
                <a:gd name="connsiteX35" fmla="*/ 2771689 w 5426208"/>
                <a:gd name="connsiteY35" fmla="*/ 5012089 h 6199726"/>
                <a:gd name="connsiteX36" fmla="*/ 2258473 w 5426208"/>
                <a:gd name="connsiteY36" fmla="*/ 5048142 h 6199726"/>
                <a:gd name="connsiteX37" fmla="*/ 1485802 w 5426208"/>
                <a:gd name="connsiteY37" fmla="*/ 4878460 h 6199726"/>
                <a:gd name="connsiteX38" fmla="*/ 760003 w 5426208"/>
                <a:gd name="connsiteY38" fmla="*/ 4187465 h 6199726"/>
                <a:gd name="connsiteX39" fmla="*/ 260382 w 5426208"/>
                <a:gd name="connsiteY39" fmla="*/ 3291919 h 6199726"/>
                <a:gd name="connsiteX40" fmla="*/ 5859 w 5426208"/>
                <a:gd name="connsiteY40" fmla="*/ 2924273 h 6199726"/>
                <a:gd name="connsiteX41" fmla="*/ 109554 w 5426208"/>
                <a:gd name="connsiteY41" fmla="*/ 3518162 h 6199726"/>
                <a:gd name="connsiteX42" fmla="*/ 420638 w 5426208"/>
                <a:gd name="connsiteY42" fmla="*/ 4922756 h 6199726"/>
                <a:gd name="connsiteX43" fmla="*/ 967661 w 5426208"/>
                <a:gd name="connsiteY43" fmla="*/ 5506207 h 6199726"/>
                <a:gd name="connsiteX44" fmla="*/ 1523574 w 5426208"/>
                <a:gd name="connsiteY44" fmla="*/ 5761741 h 6199726"/>
                <a:gd name="connsiteX45" fmla="*/ 2369727 w 5426208"/>
                <a:gd name="connsiteY45" fmla="*/ 5813687 h 6199726"/>
                <a:gd name="connsiteX46" fmla="*/ 3483886 w 5426208"/>
                <a:gd name="connsiteY46" fmla="*/ 5540090 h 6199726"/>
                <a:gd name="connsiteX47" fmla="*/ 3575885 w 5426208"/>
                <a:gd name="connsiteY47" fmla="*/ 5668217 h 6199726"/>
                <a:gd name="connsiteX48" fmla="*/ 3506134 w 5426208"/>
                <a:gd name="connsiteY48" fmla="*/ 6199726 h 6199726"/>
                <a:gd name="connsiteX0" fmla="*/ 4469964 w 5426208"/>
                <a:gd name="connsiteY0" fmla="*/ 6067991 h 6199726"/>
                <a:gd name="connsiteX1" fmla="*/ 4282215 w 5426208"/>
                <a:gd name="connsiteY1" fmla="*/ 5520236 h 6199726"/>
                <a:gd name="connsiteX2" fmla="*/ 4330110 w 5426208"/>
                <a:gd name="connsiteY2" fmla="*/ 5252177 h 6199726"/>
                <a:gd name="connsiteX3" fmla="*/ 4631881 w 5426208"/>
                <a:gd name="connsiteY3" fmla="*/ 4847191 h 6199726"/>
                <a:gd name="connsiteX4" fmla="*/ 5058626 w 5426208"/>
                <a:gd name="connsiteY4" fmla="*/ 3800966 h 6199726"/>
                <a:gd name="connsiteX5" fmla="*/ 5416844 w 5426208"/>
                <a:gd name="connsiteY5" fmla="*/ 2735737 h 6199726"/>
                <a:gd name="connsiteX6" fmla="*/ 5253752 w 5426208"/>
                <a:gd name="connsiteY6" fmla="*/ 2747937 h 6199726"/>
                <a:gd name="connsiteX7" fmla="*/ 4553133 w 5426208"/>
                <a:gd name="connsiteY7" fmla="*/ 3267454 h 6199726"/>
                <a:gd name="connsiteX8" fmla="*/ 3980892 w 5426208"/>
                <a:gd name="connsiteY8" fmla="*/ 4210607 h 6199726"/>
                <a:gd name="connsiteX9" fmla="*/ 4002122 w 5426208"/>
                <a:gd name="connsiteY9" fmla="*/ 3520509 h 6199726"/>
                <a:gd name="connsiteX10" fmla="*/ 4261463 w 5426208"/>
                <a:gd name="connsiteY10" fmla="*/ 1983295 h 6199726"/>
                <a:gd name="connsiteX11" fmla="*/ 4347694 w 5426208"/>
                <a:gd name="connsiteY11" fmla="*/ 1408876 h 6199726"/>
                <a:gd name="connsiteX12" fmla="*/ 4596120 w 5426208"/>
                <a:gd name="connsiteY12" fmla="*/ 925301 h 6199726"/>
                <a:gd name="connsiteX13" fmla="*/ 4049958 w 5426208"/>
                <a:gd name="connsiteY13" fmla="*/ 1199168 h 6199726"/>
                <a:gd name="connsiteX14" fmla="*/ 3488008 w 5426208"/>
                <a:gd name="connsiteY14" fmla="*/ 2315589 h 6199726"/>
                <a:gd name="connsiteX15" fmla="*/ 3287203 w 5426208"/>
                <a:gd name="connsiteY15" fmla="*/ 3409262 h 6199726"/>
                <a:gd name="connsiteX16" fmla="*/ 3292845 w 5426208"/>
                <a:gd name="connsiteY16" fmla="*/ 4093197 h 6199726"/>
                <a:gd name="connsiteX17" fmla="*/ 3192806 w 5426208"/>
                <a:gd name="connsiteY17" fmla="*/ 3842803 h 6199726"/>
                <a:gd name="connsiteX18" fmla="*/ 3006290 w 5426208"/>
                <a:gd name="connsiteY18" fmla="*/ 2973071 h 6199726"/>
                <a:gd name="connsiteX19" fmla="*/ 2391566 w 5426208"/>
                <a:gd name="connsiteY19" fmla="*/ 1651865 h 6199726"/>
                <a:gd name="connsiteX20" fmla="*/ 2042048 w 5426208"/>
                <a:gd name="connsiteY20" fmla="*/ 680694 h 6199726"/>
                <a:gd name="connsiteX21" fmla="*/ 1976061 w 5426208"/>
                <a:gd name="connsiteY21" fmla="*/ 237634 h 6199726"/>
                <a:gd name="connsiteX22" fmla="*/ 1853512 w 5426208"/>
                <a:gd name="connsiteY22" fmla="*/ 1964 h 6199726"/>
                <a:gd name="connsiteX23" fmla="*/ 1674403 w 5426208"/>
                <a:gd name="connsiteY23" fmla="*/ 360183 h 6199726"/>
                <a:gd name="connsiteX24" fmla="*/ 1504721 w 5426208"/>
                <a:gd name="connsiteY24" fmla="*/ 1415985 h 6199726"/>
                <a:gd name="connsiteX25" fmla="*/ 1919500 w 5426208"/>
                <a:gd name="connsiteY25" fmla="*/ 2745164 h 6199726"/>
                <a:gd name="connsiteX26" fmla="*/ 2525505 w 5426208"/>
                <a:gd name="connsiteY26" fmla="*/ 3885807 h 6199726"/>
                <a:gd name="connsiteX27" fmla="*/ 2507282 w 5426208"/>
                <a:gd name="connsiteY27" fmla="*/ 4079026 h 6199726"/>
                <a:gd name="connsiteX28" fmla="*/ 1259624 w 5426208"/>
                <a:gd name="connsiteY28" fmla="*/ 2566055 h 6199726"/>
                <a:gd name="connsiteX29" fmla="*/ 760003 w 5426208"/>
                <a:gd name="connsiteY29" fmla="*/ 2019300 h 6199726"/>
                <a:gd name="connsiteX30" fmla="*/ 213248 w 5426208"/>
                <a:gd name="connsiteY30" fmla="*/ 1510253 h 6199726"/>
                <a:gd name="connsiteX31" fmla="*/ 213248 w 5426208"/>
                <a:gd name="connsiteY31" fmla="*/ 1642228 h 6199726"/>
                <a:gd name="connsiteX32" fmla="*/ 694015 w 5426208"/>
                <a:gd name="connsiteY32" fmla="*/ 2980834 h 6199726"/>
                <a:gd name="connsiteX33" fmla="*/ 1287904 w 5426208"/>
                <a:gd name="connsiteY33" fmla="*/ 4102624 h 6199726"/>
                <a:gd name="connsiteX34" fmla="*/ 2042048 w 5426208"/>
                <a:gd name="connsiteY34" fmla="*/ 4715366 h 6199726"/>
                <a:gd name="connsiteX35" fmla="*/ 2771689 w 5426208"/>
                <a:gd name="connsiteY35" fmla="*/ 5012089 h 6199726"/>
                <a:gd name="connsiteX36" fmla="*/ 2258473 w 5426208"/>
                <a:gd name="connsiteY36" fmla="*/ 5048142 h 6199726"/>
                <a:gd name="connsiteX37" fmla="*/ 1485802 w 5426208"/>
                <a:gd name="connsiteY37" fmla="*/ 4878460 h 6199726"/>
                <a:gd name="connsiteX38" fmla="*/ 760003 w 5426208"/>
                <a:gd name="connsiteY38" fmla="*/ 4187465 h 6199726"/>
                <a:gd name="connsiteX39" fmla="*/ 260382 w 5426208"/>
                <a:gd name="connsiteY39" fmla="*/ 3291919 h 6199726"/>
                <a:gd name="connsiteX40" fmla="*/ 5859 w 5426208"/>
                <a:gd name="connsiteY40" fmla="*/ 2924273 h 6199726"/>
                <a:gd name="connsiteX41" fmla="*/ 109554 w 5426208"/>
                <a:gd name="connsiteY41" fmla="*/ 3518162 h 6199726"/>
                <a:gd name="connsiteX42" fmla="*/ 420638 w 5426208"/>
                <a:gd name="connsiteY42" fmla="*/ 4922756 h 6199726"/>
                <a:gd name="connsiteX43" fmla="*/ 967661 w 5426208"/>
                <a:gd name="connsiteY43" fmla="*/ 5506207 h 6199726"/>
                <a:gd name="connsiteX44" fmla="*/ 1523574 w 5426208"/>
                <a:gd name="connsiteY44" fmla="*/ 5761741 h 6199726"/>
                <a:gd name="connsiteX45" fmla="*/ 2369727 w 5426208"/>
                <a:gd name="connsiteY45" fmla="*/ 5813687 h 6199726"/>
                <a:gd name="connsiteX46" fmla="*/ 3483886 w 5426208"/>
                <a:gd name="connsiteY46" fmla="*/ 5540090 h 6199726"/>
                <a:gd name="connsiteX47" fmla="*/ 3575885 w 5426208"/>
                <a:gd name="connsiteY47" fmla="*/ 5668217 h 6199726"/>
                <a:gd name="connsiteX48" fmla="*/ 3506134 w 5426208"/>
                <a:gd name="connsiteY48" fmla="*/ 6199726 h 6199726"/>
                <a:gd name="connsiteX0" fmla="*/ 4469964 w 5426208"/>
                <a:gd name="connsiteY0" fmla="*/ 6067991 h 6199726"/>
                <a:gd name="connsiteX1" fmla="*/ 4282215 w 5426208"/>
                <a:gd name="connsiteY1" fmla="*/ 5520236 h 6199726"/>
                <a:gd name="connsiteX2" fmla="*/ 4330110 w 5426208"/>
                <a:gd name="connsiteY2" fmla="*/ 5252177 h 6199726"/>
                <a:gd name="connsiteX3" fmla="*/ 4631881 w 5426208"/>
                <a:gd name="connsiteY3" fmla="*/ 4847191 h 6199726"/>
                <a:gd name="connsiteX4" fmla="*/ 5058626 w 5426208"/>
                <a:gd name="connsiteY4" fmla="*/ 3800966 h 6199726"/>
                <a:gd name="connsiteX5" fmla="*/ 5416844 w 5426208"/>
                <a:gd name="connsiteY5" fmla="*/ 2735737 h 6199726"/>
                <a:gd name="connsiteX6" fmla="*/ 5253752 w 5426208"/>
                <a:gd name="connsiteY6" fmla="*/ 2747937 h 6199726"/>
                <a:gd name="connsiteX7" fmla="*/ 4553133 w 5426208"/>
                <a:gd name="connsiteY7" fmla="*/ 3267454 h 6199726"/>
                <a:gd name="connsiteX8" fmla="*/ 3980892 w 5426208"/>
                <a:gd name="connsiteY8" fmla="*/ 4210607 h 6199726"/>
                <a:gd name="connsiteX9" fmla="*/ 4002122 w 5426208"/>
                <a:gd name="connsiteY9" fmla="*/ 3520509 h 6199726"/>
                <a:gd name="connsiteX10" fmla="*/ 4261463 w 5426208"/>
                <a:gd name="connsiteY10" fmla="*/ 1983295 h 6199726"/>
                <a:gd name="connsiteX11" fmla="*/ 4416873 w 5426208"/>
                <a:gd name="connsiteY11" fmla="*/ 1383755 h 6199726"/>
                <a:gd name="connsiteX12" fmla="*/ 4596120 w 5426208"/>
                <a:gd name="connsiteY12" fmla="*/ 925301 h 6199726"/>
                <a:gd name="connsiteX13" fmla="*/ 4049958 w 5426208"/>
                <a:gd name="connsiteY13" fmla="*/ 1199168 h 6199726"/>
                <a:gd name="connsiteX14" fmla="*/ 3488008 w 5426208"/>
                <a:gd name="connsiteY14" fmla="*/ 2315589 h 6199726"/>
                <a:gd name="connsiteX15" fmla="*/ 3287203 w 5426208"/>
                <a:gd name="connsiteY15" fmla="*/ 3409262 h 6199726"/>
                <a:gd name="connsiteX16" fmla="*/ 3292845 w 5426208"/>
                <a:gd name="connsiteY16" fmla="*/ 4093197 h 6199726"/>
                <a:gd name="connsiteX17" fmla="*/ 3192806 w 5426208"/>
                <a:gd name="connsiteY17" fmla="*/ 3842803 h 6199726"/>
                <a:gd name="connsiteX18" fmla="*/ 3006290 w 5426208"/>
                <a:gd name="connsiteY18" fmla="*/ 2973071 h 6199726"/>
                <a:gd name="connsiteX19" fmla="*/ 2391566 w 5426208"/>
                <a:gd name="connsiteY19" fmla="*/ 1651865 h 6199726"/>
                <a:gd name="connsiteX20" fmla="*/ 2042048 w 5426208"/>
                <a:gd name="connsiteY20" fmla="*/ 680694 h 6199726"/>
                <a:gd name="connsiteX21" fmla="*/ 1976061 w 5426208"/>
                <a:gd name="connsiteY21" fmla="*/ 237634 h 6199726"/>
                <a:gd name="connsiteX22" fmla="*/ 1853512 w 5426208"/>
                <a:gd name="connsiteY22" fmla="*/ 1964 h 6199726"/>
                <a:gd name="connsiteX23" fmla="*/ 1674403 w 5426208"/>
                <a:gd name="connsiteY23" fmla="*/ 360183 h 6199726"/>
                <a:gd name="connsiteX24" fmla="*/ 1504721 w 5426208"/>
                <a:gd name="connsiteY24" fmla="*/ 1415985 h 6199726"/>
                <a:gd name="connsiteX25" fmla="*/ 1919500 w 5426208"/>
                <a:gd name="connsiteY25" fmla="*/ 2745164 h 6199726"/>
                <a:gd name="connsiteX26" fmla="*/ 2525505 w 5426208"/>
                <a:gd name="connsiteY26" fmla="*/ 3885807 h 6199726"/>
                <a:gd name="connsiteX27" fmla="*/ 2507282 w 5426208"/>
                <a:gd name="connsiteY27" fmla="*/ 4079026 h 6199726"/>
                <a:gd name="connsiteX28" fmla="*/ 1259624 w 5426208"/>
                <a:gd name="connsiteY28" fmla="*/ 2566055 h 6199726"/>
                <a:gd name="connsiteX29" fmla="*/ 760003 w 5426208"/>
                <a:gd name="connsiteY29" fmla="*/ 2019300 h 6199726"/>
                <a:gd name="connsiteX30" fmla="*/ 213248 w 5426208"/>
                <a:gd name="connsiteY30" fmla="*/ 1510253 h 6199726"/>
                <a:gd name="connsiteX31" fmla="*/ 213248 w 5426208"/>
                <a:gd name="connsiteY31" fmla="*/ 1642228 h 6199726"/>
                <a:gd name="connsiteX32" fmla="*/ 694015 w 5426208"/>
                <a:gd name="connsiteY32" fmla="*/ 2980834 h 6199726"/>
                <a:gd name="connsiteX33" fmla="*/ 1287904 w 5426208"/>
                <a:gd name="connsiteY33" fmla="*/ 4102624 h 6199726"/>
                <a:gd name="connsiteX34" fmla="*/ 2042048 w 5426208"/>
                <a:gd name="connsiteY34" fmla="*/ 4715366 h 6199726"/>
                <a:gd name="connsiteX35" fmla="*/ 2771689 w 5426208"/>
                <a:gd name="connsiteY35" fmla="*/ 5012089 h 6199726"/>
                <a:gd name="connsiteX36" fmla="*/ 2258473 w 5426208"/>
                <a:gd name="connsiteY36" fmla="*/ 5048142 h 6199726"/>
                <a:gd name="connsiteX37" fmla="*/ 1485802 w 5426208"/>
                <a:gd name="connsiteY37" fmla="*/ 4878460 h 6199726"/>
                <a:gd name="connsiteX38" fmla="*/ 760003 w 5426208"/>
                <a:gd name="connsiteY38" fmla="*/ 4187465 h 6199726"/>
                <a:gd name="connsiteX39" fmla="*/ 260382 w 5426208"/>
                <a:gd name="connsiteY39" fmla="*/ 3291919 h 6199726"/>
                <a:gd name="connsiteX40" fmla="*/ 5859 w 5426208"/>
                <a:gd name="connsiteY40" fmla="*/ 2924273 h 6199726"/>
                <a:gd name="connsiteX41" fmla="*/ 109554 w 5426208"/>
                <a:gd name="connsiteY41" fmla="*/ 3518162 h 6199726"/>
                <a:gd name="connsiteX42" fmla="*/ 420638 w 5426208"/>
                <a:gd name="connsiteY42" fmla="*/ 4922756 h 6199726"/>
                <a:gd name="connsiteX43" fmla="*/ 967661 w 5426208"/>
                <a:gd name="connsiteY43" fmla="*/ 5506207 h 6199726"/>
                <a:gd name="connsiteX44" fmla="*/ 1523574 w 5426208"/>
                <a:gd name="connsiteY44" fmla="*/ 5761741 h 6199726"/>
                <a:gd name="connsiteX45" fmla="*/ 2369727 w 5426208"/>
                <a:gd name="connsiteY45" fmla="*/ 5813687 h 6199726"/>
                <a:gd name="connsiteX46" fmla="*/ 3483886 w 5426208"/>
                <a:gd name="connsiteY46" fmla="*/ 5540090 h 6199726"/>
                <a:gd name="connsiteX47" fmla="*/ 3575885 w 5426208"/>
                <a:gd name="connsiteY47" fmla="*/ 5668217 h 6199726"/>
                <a:gd name="connsiteX48" fmla="*/ 3506134 w 5426208"/>
                <a:gd name="connsiteY48" fmla="*/ 6199726 h 6199726"/>
                <a:gd name="connsiteX0" fmla="*/ 4469964 w 5426208"/>
                <a:gd name="connsiteY0" fmla="*/ 6067996 h 6199731"/>
                <a:gd name="connsiteX1" fmla="*/ 4282215 w 5426208"/>
                <a:gd name="connsiteY1" fmla="*/ 5520241 h 6199731"/>
                <a:gd name="connsiteX2" fmla="*/ 4330110 w 5426208"/>
                <a:gd name="connsiteY2" fmla="*/ 5252182 h 6199731"/>
                <a:gd name="connsiteX3" fmla="*/ 4631881 w 5426208"/>
                <a:gd name="connsiteY3" fmla="*/ 4847196 h 6199731"/>
                <a:gd name="connsiteX4" fmla="*/ 5058626 w 5426208"/>
                <a:gd name="connsiteY4" fmla="*/ 3800971 h 6199731"/>
                <a:gd name="connsiteX5" fmla="*/ 5416844 w 5426208"/>
                <a:gd name="connsiteY5" fmla="*/ 2735742 h 6199731"/>
                <a:gd name="connsiteX6" fmla="*/ 5253752 w 5426208"/>
                <a:gd name="connsiteY6" fmla="*/ 2747942 h 6199731"/>
                <a:gd name="connsiteX7" fmla="*/ 4553133 w 5426208"/>
                <a:gd name="connsiteY7" fmla="*/ 3267459 h 6199731"/>
                <a:gd name="connsiteX8" fmla="*/ 3980892 w 5426208"/>
                <a:gd name="connsiteY8" fmla="*/ 4210612 h 6199731"/>
                <a:gd name="connsiteX9" fmla="*/ 4002122 w 5426208"/>
                <a:gd name="connsiteY9" fmla="*/ 3520514 h 6199731"/>
                <a:gd name="connsiteX10" fmla="*/ 4261463 w 5426208"/>
                <a:gd name="connsiteY10" fmla="*/ 1983300 h 6199731"/>
                <a:gd name="connsiteX11" fmla="*/ 4416873 w 5426208"/>
                <a:gd name="connsiteY11" fmla="*/ 1383760 h 6199731"/>
                <a:gd name="connsiteX12" fmla="*/ 4596120 w 5426208"/>
                <a:gd name="connsiteY12" fmla="*/ 925306 h 6199731"/>
                <a:gd name="connsiteX13" fmla="*/ 4049958 w 5426208"/>
                <a:gd name="connsiteY13" fmla="*/ 1199173 h 6199731"/>
                <a:gd name="connsiteX14" fmla="*/ 3488008 w 5426208"/>
                <a:gd name="connsiteY14" fmla="*/ 2315594 h 6199731"/>
                <a:gd name="connsiteX15" fmla="*/ 3287203 w 5426208"/>
                <a:gd name="connsiteY15" fmla="*/ 3409267 h 6199731"/>
                <a:gd name="connsiteX16" fmla="*/ 3292845 w 5426208"/>
                <a:gd name="connsiteY16" fmla="*/ 4093202 h 6199731"/>
                <a:gd name="connsiteX17" fmla="*/ 3192806 w 5426208"/>
                <a:gd name="connsiteY17" fmla="*/ 3842808 h 6199731"/>
                <a:gd name="connsiteX18" fmla="*/ 3006290 w 5426208"/>
                <a:gd name="connsiteY18" fmla="*/ 2973076 h 6199731"/>
                <a:gd name="connsiteX19" fmla="*/ 2391566 w 5426208"/>
                <a:gd name="connsiteY19" fmla="*/ 1651870 h 6199731"/>
                <a:gd name="connsiteX20" fmla="*/ 2086078 w 5426208"/>
                <a:gd name="connsiteY20" fmla="*/ 683692 h 6199731"/>
                <a:gd name="connsiteX21" fmla="*/ 1976061 w 5426208"/>
                <a:gd name="connsiteY21" fmla="*/ 237639 h 6199731"/>
                <a:gd name="connsiteX22" fmla="*/ 1853512 w 5426208"/>
                <a:gd name="connsiteY22" fmla="*/ 1969 h 6199731"/>
                <a:gd name="connsiteX23" fmla="*/ 1674403 w 5426208"/>
                <a:gd name="connsiteY23" fmla="*/ 360188 h 6199731"/>
                <a:gd name="connsiteX24" fmla="*/ 1504721 w 5426208"/>
                <a:gd name="connsiteY24" fmla="*/ 1415990 h 6199731"/>
                <a:gd name="connsiteX25" fmla="*/ 1919500 w 5426208"/>
                <a:gd name="connsiteY25" fmla="*/ 2745169 h 6199731"/>
                <a:gd name="connsiteX26" fmla="*/ 2525505 w 5426208"/>
                <a:gd name="connsiteY26" fmla="*/ 3885812 h 6199731"/>
                <a:gd name="connsiteX27" fmla="*/ 2507282 w 5426208"/>
                <a:gd name="connsiteY27" fmla="*/ 4079031 h 6199731"/>
                <a:gd name="connsiteX28" fmla="*/ 1259624 w 5426208"/>
                <a:gd name="connsiteY28" fmla="*/ 2566060 h 6199731"/>
                <a:gd name="connsiteX29" fmla="*/ 760003 w 5426208"/>
                <a:gd name="connsiteY29" fmla="*/ 2019305 h 6199731"/>
                <a:gd name="connsiteX30" fmla="*/ 213248 w 5426208"/>
                <a:gd name="connsiteY30" fmla="*/ 1510258 h 6199731"/>
                <a:gd name="connsiteX31" fmla="*/ 213248 w 5426208"/>
                <a:gd name="connsiteY31" fmla="*/ 1642233 h 6199731"/>
                <a:gd name="connsiteX32" fmla="*/ 694015 w 5426208"/>
                <a:gd name="connsiteY32" fmla="*/ 2980839 h 6199731"/>
                <a:gd name="connsiteX33" fmla="*/ 1287904 w 5426208"/>
                <a:gd name="connsiteY33" fmla="*/ 4102629 h 6199731"/>
                <a:gd name="connsiteX34" fmla="*/ 2042048 w 5426208"/>
                <a:gd name="connsiteY34" fmla="*/ 4715371 h 6199731"/>
                <a:gd name="connsiteX35" fmla="*/ 2771689 w 5426208"/>
                <a:gd name="connsiteY35" fmla="*/ 5012094 h 6199731"/>
                <a:gd name="connsiteX36" fmla="*/ 2258473 w 5426208"/>
                <a:gd name="connsiteY36" fmla="*/ 5048147 h 6199731"/>
                <a:gd name="connsiteX37" fmla="*/ 1485802 w 5426208"/>
                <a:gd name="connsiteY37" fmla="*/ 4878465 h 6199731"/>
                <a:gd name="connsiteX38" fmla="*/ 760003 w 5426208"/>
                <a:gd name="connsiteY38" fmla="*/ 4187470 h 6199731"/>
                <a:gd name="connsiteX39" fmla="*/ 260382 w 5426208"/>
                <a:gd name="connsiteY39" fmla="*/ 3291924 h 6199731"/>
                <a:gd name="connsiteX40" fmla="*/ 5859 w 5426208"/>
                <a:gd name="connsiteY40" fmla="*/ 2924278 h 6199731"/>
                <a:gd name="connsiteX41" fmla="*/ 109554 w 5426208"/>
                <a:gd name="connsiteY41" fmla="*/ 3518167 h 6199731"/>
                <a:gd name="connsiteX42" fmla="*/ 420638 w 5426208"/>
                <a:gd name="connsiteY42" fmla="*/ 4922761 h 6199731"/>
                <a:gd name="connsiteX43" fmla="*/ 967661 w 5426208"/>
                <a:gd name="connsiteY43" fmla="*/ 5506212 h 6199731"/>
                <a:gd name="connsiteX44" fmla="*/ 1523574 w 5426208"/>
                <a:gd name="connsiteY44" fmla="*/ 5761746 h 6199731"/>
                <a:gd name="connsiteX45" fmla="*/ 2369727 w 5426208"/>
                <a:gd name="connsiteY45" fmla="*/ 5813692 h 6199731"/>
                <a:gd name="connsiteX46" fmla="*/ 3483886 w 5426208"/>
                <a:gd name="connsiteY46" fmla="*/ 5540095 h 6199731"/>
                <a:gd name="connsiteX47" fmla="*/ 3575885 w 5426208"/>
                <a:gd name="connsiteY47" fmla="*/ 5668222 h 6199731"/>
                <a:gd name="connsiteX48" fmla="*/ 3506134 w 5426208"/>
                <a:gd name="connsiteY48" fmla="*/ 6199731 h 6199731"/>
                <a:gd name="connsiteX0" fmla="*/ 4469964 w 5426208"/>
                <a:gd name="connsiteY0" fmla="*/ 6067996 h 6199731"/>
                <a:gd name="connsiteX1" fmla="*/ 4282215 w 5426208"/>
                <a:gd name="connsiteY1" fmla="*/ 5520241 h 6199731"/>
                <a:gd name="connsiteX2" fmla="*/ 4330110 w 5426208"/>
                <a:gd name="connsiteY2" fmla="*/ 5252182 h 6199731"/>
                <a:gd name="connsiteX3" fmla="*/ 4631881 w 5426208"/>
                <a:gd name="connsiteY3" fmla="*/ 4847196 h 6199731"/>
                <a:gd name="connsiteX4" fmla="*/ 5058626 w 5426208"/>
                <a:gd name="connsiteY4" fmla="*/ 3800971 h 6199731"/>
                <a:gd name="connsiteX5" fmla="*/ 5416844 w 5426208"/>
                <a:gd name="connsiteY5" fmla="*/ 2735742 h 6199731"/>
                <a:gd name="connsiteX6" fmla="*/ 5253752 w 5426208"/>
                <a:gd name="connsiteY6" fmla="*/ 2747942 h 6199731"/>
                <a:gd name="connsiteX7" fmla="*/ 4553133 w 5426208"/>
                <a:gd name="connsiteY7" fmla="*/ 3267459 h 6199731"/>
                <a:gd name="connsiteX8" fmla="*/ 3980892 w 5426208"/>
                <a:gd name="connsiteY8" fmla="*/ 4210612 h 6199731"/>
                <a:gd name="connsiteX9" fmla="*/ 4002122 w 5426208"/>
                <a:gd name="connsiteY9" fmla="*/ 3520514 h 6199731"/>
                <a:gd name="connsiteX10" fmla="*/ 4261463 w 5426208"/>
                <a:gd name="connsiteY10" fmla="*/ 1983300 h 6199731"/>
                <a:gd name="connsiteX11" fmla="*/ 4416873 w 5426208"/>
                <a:gd name="connsiteY11" fmla="*/ 1383760 h 6199731"/>
                <a:gd name="connsiteX12" fmla="*/ 4596120 w 5426208"/>
                <a:gd name="connsiteY12" fmla="*/ 925306 h 6199731"/>
                <a:gd name="connsiteX13" fmla="*/ 4049958 w 5426208"/>
                <a:gd name="connsiteY13" fmla="*/ 1199173 h 6199731"/>
                <a:gd name="connsiteX14" fmla="*/ 3488008 w 5426208"/>
                <a:gd name="connsiteY14" fmla="*/ 2315594 h 6199731"/>
                <a:gd name="connsiteX15" fmla="*/ 3287203 w 5426208"/>
                <a:gd name="connsiteY15" fmla="*/ 3409267 h 6199731"/>
                <a:gd name="connsiteX16" fmla="*/ 3292845 w 5426208"/>
                <a:gd name="connsiteY16" fmla="*/ 4093202 h 6199731"/>
                <a:gd name="connsiteX17" fmla="*/ 3192806 w 5426208"/>
                <a:gd name="connsiteY17" fmla="*/ 3842808 h 6199731"/>
                <a:gd name="connsiteX18" fmla="*/ 3006290 w 5426208"/>
                <a:gd name="connsiteY18" fmla="*/ 2973076 h 6199731"/>
                <a:gd name="connsiteX19" fmla="*/ 2437902 w 5426208"/>
                <a:gd name="connsiteY19" fmla="*/ 1628845 h 6199731"/>
                <a:gd name="connsiteX20" fmla="*/ 2086078 w 5426208"/>
                <a:gd name="connsiteY20" fmla="*/ 683692 h 6199731"/>
                <a:gd name="connsiteX21" fmla="*/ 1976061 w 5426208"/>
                <a:gd name="connsiteY21" fmla="*/ 237639 h 6199731"/>
                <a:gd name="connsiteX22" fmla="*/ 1853512 w 5426208"/>
                <a:gd name="connsiteY22" fmla="*/ 1969 h 6199731"/>
                <a:gd name="connsiteX23" fmla="*/ 1674403 w 5426208"/>
                <a:gd name="connsiteY23" fmla="*/ 360188 h 6199731"/>
                <a:gd name="connsiteX24" fmla="*/ 1504721 w 5426208"/>
                <a:gd name="connsiteY24" fmla="*/ 1415990 h 6199731"/>
                <a:gd name="connsiteX25" fmla="*/ 1919500 w 5426208"/>
                <a:gd name="connsiteY25" fmla="*/ 2745169 h 6199731"/>
                <a:gd name="connsiteX26" fmla="*/ 2525505 w 5426208"/>
                <a:gd name="connsiteY26" fmla="*/ 3885812 h 6199731"/>
                <a:gd name="connsiteX27" fmla="*/ 2507282 w 5426208"/>
                <a:gd name="connsiteY27" fmla="*/ 4079031 h 6199731"/>
                <a:gd name="connsiteX28" fmla="*/ 1259624 w 5426208"/>
                <a:gd name="connsiteY28" fmla="*/ 2566060 h 6199731"/>
                <a:gd name="connsiteX29" fmla="*/ 760003 w 5426208"/>
                <a:gd name="connsiteY29" fmla="*/ 2019305 h 6199731"/>
                <a:gd name="connsiteX30" fmla="*/ 213248 w 5426208"/>
                <a:gd name="connsiteY30" fmla="*/ 1510258 h 6199731"/>
                <a:gd name="connsiteX31" fmla="*/ 213248 w 5426208"/>
                <a:gd name="connsiteY31" fmla="*/ 1642233 h 6199731"/>
                <a:gd name="connsiteX32" fmla="*/ 694015 w 5426208"/>
                <a:gd name="connsiteY32" fmla="*/ 2980839 h 6199731"/>
                <a:gd name="connsiteX33" fmla="*/ 1287904 w 5426208"/>
                <a:gd name="connsiteY33" fmla="*/ 4102629 h 6199731"/>
                <a:gd name="connsiteX34" fmla="*/ 2042048 w 5426208"/>
                <a:gd name="connsiteY34" fmla="*/ 4715371 h 6199731"/>
                <a:gd name="connsiteX35" fmla="*/ 2771689 w 5426208"/>
                <a:gd name="connsiteY35" fmla="*/ 5012094 h 6199731"/>
                <a:gd name="connsiteX36" fmla="*/ 2258473 w 5426208"/>
                <a:gd name="connsiteY36" fmla="*/ 5048147 h 6199731"/>
                <a:gd name="connsiteX37" fmla="*/ 1485802 w 5426208"/>
                <a:gd name="connsiteY37" fmla="*/ 4878465 h 6199731"/>
                <a:gd name="connsiteX38" fmla="*/ 760003 w 5426208"/>
                <a:gd name="connsiteY38" fmla="*/ 4187470 h 6199731"/>
                <a:gd name="connsiteX39" fmla="*/ 260382 w 5426208"/>
                <a:gd name="connsiteY39" fmla="*/ 3291924 h 6199731"/>
                <a:gd name="connsiteX40" fmla="*/ 5859 w 5426208"/>
                <a:gd name="connsiteY40" fmla="*/ 2924278 h 6199731"/>
                <a:gd name="connsiteX41" fmla="*/ 109554 w 5426208"/>
                <a:gd name="connsiteY41" fmla="*/ 3518167 h 6199731"/>
                <a:gd name="connsiteX42" fmla="*/ 420638 w 5426208"/>
                <a:gd name="connsiteY42" fmla="*/ 4922761 h 6199731"/>
                <a:gd name="connsiteX43" fmla="*/ 967661 w 5426208"/>
                <a:gd name="connsiteY43" fmla="*/ 5506212 h 6199731"/>
                <a:gd name="connsiteX44" fmla="*/ 1523574 w 5426208"/>
                <a:gd name="connsiteY44" fmla="*/ 5761746 h 6199731"/>
                <a:gd name="connsiteX45" fmla="*/ 2369727 w 5426208"/>
                <a:gd name="connsiteY45" fmla="*/ 5813692 h 6199731"/>
                <a:gd name="connsiteX46" fmla="*/ 3483886 w 5426208"/>
                <a:gd name="connsiteY46" fmla="*/ 5540095 h 6199731"/>
                <a:gd name="connsiteX47" fmla="*/ 3575885 w 5426208"/>
                <a:gd name="connsiteY47" fmla="*/ 5668222 h 6199731"/>
                <a:gd name="connsiteX48" fmla="*/ 3506134 w 5426208"/>
                <a:gd name="connsiteY48" fmla="*/ 6199731 h 6199731"/>
                <a:gd name="connsiteX0" fmla="*/ 4469964 w 5426208"/>
                <a:gd name="connsiteY0" fmla="*/ 6067996 h 6199731"/>
                <a:gd name="connsiteX1" fmla="*/ 4282215 w 5426208"/>
                <a:gd name="connsiteY1" fmla="*/ 5520241 h 6199731"/>
                <a:gd name="connsiteX2" fmla="*/ 4330110 w 5426208"/>
                <a:gd name="connsiteY2" fmla="*/ 5252182 h 6199731"/>
                <a:gd name="connsiteX3" fmla="*/ 4631881 w 5426208"/>
                <a:gd name="connsiteY3" fmla="*/ 4847196 h 6199731"/>
                <a:gd name="connsiteX4" fmla="*/ 5058626 w 5426208"/>
                <a:gd name="connsiteY4" fmla="*/ 3800971 h 6199731"/>
                <a:gd name="connsiteX5" fmla="*/ 5416844 w 5426208"/>
                <a:gd name="connsiteY5" fmla="*/ 2735742 h 6199731"/>
                <a:gd name="connsiteX6" fmla="*/ 5253752 w 5426208"/>
                <a:gd name="connsiteY6" fmla="*/ 2747942 h 6199731"/>
                <a:gd name="connsiteX7" fmla="*/ 4553133 w 5426208"/>
                <a:gd name="connsiteY7" fmla="*/ 3267459 h 6199731"/>
                <a:gd name="connsiteX8" fmla="*/ 3980892 w 5426208"/>
                <a:gd name="connsiteY8" fmla="*/ 4210612 h 6199731"/>
                <a:gd name="connsiteX9" fmla="*/ 4002122 w 5426208"/>
                <a:gd name="connsiteY9" fmla="*/ 3520514 h 6199731"/>
                <a:gd name="connsiteX10" fmla="*/ 4261463 w 5426208"/>
                <a:gd name="connsiteY10" fmla="*/ 1983300 h 6199731"/>
                <a:gd name="connsiteX11" fmla="*/ 4416873 w 5426208"/>
                <a:gd name="connsiteY11" fmla="*/ 1383760 h 6199731"/>
                <a:gd name="connsiteX12" fmla="*/ 4596120 w 5426208"/>
                <a:gd name="connsiteY12" fmla="*/ 925306 h 6199731"/>
                <a:gd name="connsiteX13" fmla="*/ 4049958 w 5426208"/>
                <a:gd name="connsiteY13" fmla="*/ 1199173 h 6199731"/>
                <a:gd name="connsiteX14" fmla="*/ 3488008 w 5426208"/>
                <a:gd name="connsiteY14" fmla="*/ 2315594 h 6199731"/>
                <a:gd name="connsiteX15" fmla="*/ 3287203 w 5426208"/>
                <a:gd name="connsiteY15" fmla="*/ 3409267 h 6199731"/>
                <a:gd name="connsiteX16" fmla="*/ 3292845 w 5426208"/>
                <a:gd name="connsiteY16" fmla="*/ 4093202 h 6199731"/>
                <a:gd name="connsiteX17" fmla="*/ 3192806 w 5426208"/>
                <a:gd name="connsiteY17" fmla="*/ 3842808 h 6199731"/>
                <a:gd name="connsiteX18" fmla="*/ 3006290 w 5426208"/>
                <a:gd name="connsiteY18" fmla="*/ 2973076 h 6199731"/>
                <a:gd name="connsiteX19" fmla="*/ 2437902 w 5426208"/>
                <a:gd name="connsiteY19" fmla="*/ 1628845 h 6199731"/>
                <a:gd name="connsiteX20" fmla="*/ 2086078 w 5426208"/>
                <a:gd name="connsiteY20" fmla="*/ 683692 h 6199731"/>
                <a:gd name="connsiteX21" fmla="*/ 1976061 w 5426208"/>
                <a:gd name="connsiteY21" fmla="*/ 237639 h 6199731"/>
                <a:gd name="connsiteX22" fmla="*/ 1853512 w 5426208"/>
                <a:gd name="connsiteY22" fmla="*/ 1969 h 6199731"/>
                <a:gd name="connsiteX23" fmla="*/ 1674403 w 5426208"/>
                <a:gd name="connsiteY23" fmla="*/ 360188 h 6199731"/>
                <a:gd name="connsiteX24" fmla="*/ 1504721 w 5426208"/>
                <a:gd name="connsiteY24" fmla="*/ 1415990 h 6199731"/>
                <a:gd name="connsiteX25" fmla="*/ 1919500 w 5426208"/>
                <a:gd name="connsiteY25" fmla="*/ 2745169 h 6199731"/>
                <a:gd name="connsiteX26" fmla="*/ 2511779 w 5426208"/>
                <a:gd name="connsiteY26" fmla="*/ 3912880 h 6199731"/>
                <a:gd name="connsiteX27" fmla="*/ 2507282 w 5426208"/>
                <a:gd name="connsiteY27" fmla="*/ 4079031 h 6199731"/>
                <a:gd name="connsiteX28" fmla="*/ 1259624 w 5426208"/>
                <a:gd name="connsiteY28" fmla="*/ 2566060 h 6199731"/>
                <a:gd name="connsiteX29" fmla="*/ 760003 w 5426208"/>
                <a:gd name="connsiteY29" fmla="*/ 2019305 h 6199731"/>
                <a:gd name="connsiteX30" fmla="*/ 213248 w 5426208"/>
                <a:gd name="connsiteY30" fmla="*/ 1510258 h 6199731"/>
                <a:gd name="connsiteX31" fmla="*/ 213248 w 5426208"/>
                <a:gd name="connsiteY31" fmla="*/ 1642233 h 6199731"/>
                <a:gd name="connsiteX32" fmla="*/ 694015 w 5426208"/>
                <a:gd name="connsiteY32" fmla="*/ 2980839 h 6199731"/>
                <a:gd name="connsiteX33" fmla="*/ 1287904 w 5426208"/>
                <a:gd name="connsiteY33" fmla="*/ 4102629 h 6199731"/>
                <a:gd name="connsiteX34" fmla="*/ 2042048 w 5426208"/>
                <a:gd name="connsiteY34" fmla="*/ 4715371 h 6199731"/>
                <a:gd name="connsiteX35" fmla="*/ 2771689 w 5426208"/>
                <a:gd name="connsiteY35" fmla="*/ 5012094 h 6199731"/>
                <a:gd name="connsiteX36" fmla="*/ 2258473 w 5426208"/>
                <a:gd name="connsiteY36" fmla="*/ 5048147 h 6199731"/>
                <a:gd name="connsiteX37" fmla="*/ 1485802 w 5426208"/>
                <a:gd name="connsiteY37" fmla="*/ 4878465 h 6199731"/>
                <a:gd name="connsiteX38" fmla="*/ 760003 w 5426208"/>
                <a:gd name="connsiteY38" fmla="*/ 4187470 h 6199731"/>
                <a:gd name="connsiteX39" fmla="*/ 260382 w 5426208"/>
                <a:gd name="connsiteY39" fmla="*/ 3291924 h 6199731"/>
                <a:gd name="connsiteX40" fmla="*/ 5859 w 5426208"/>
                <a:gd name="connsiteY40" fmla="*/ 2924278 h 6199731"/>
                <a:gd name="connsiteX41" fmla="*/ 109554 w 5426208"/>
                <a:gd name="connsiteY41" fmla="*/ 3518167 h 6199731"/>
                <a:gd name="connsiteX42" fmla="*/ 420638 w 5426208"/>
                <a:gd name="connsiteY42" fmla="*/ 4922761 h 6199731"/>
                <a:gd name="connsiteX43" fmla="*/ 967661 w 5426208"/>
                <a:gd name="connsiteY43" fmla="*/ 5506212 h 6199731"/>
                <a:gd name="connsiteX44" fmla="*/ 1523574 w 5426208"/>
                <a:gd name="connsiteY44" fmla="*/ 5761746 h 6199731"/>
                <a:gd name="connsiteX45" fmla="*/ 2369727 w 5426208"/>
                <a:gd name="connsiteY45" fmla="*/ 5813692 h 6199731"/>
                <a:gd name="connsiteX46" fmla="*/ 3483886 w 5426208"/>
                <a:gd name="connsiteY46" fmla="*/ 5540095 h 6199731"/>
                <a:gd name="connsiteX47" fmla="*/ 3575885 w 5426208"/>
                <a:gd name="connsiteY47" fmla="*/ 5668222 h 6199731"/>
                <a:gd name="connsiteX48" fmla="*/ 3506134 w 5426208"/>
                <a:gd name="connsiteY48" fmla="*/ 6199731 h 6199731"/>
                <a:gd name="connsiteX0" fmla="*/ 4469964 w 5426208"/>
                <a:gd name="connsiteY0" fmla="*/ 6067996 h 6199731"/>
                <a:gd name="connsiteX1" fmla="*/ 4282215 w 5426208"/>
                <a:gd name="connsiteY1" fmla="*/ 5520241 h 6199731"/>
                <a:gd name="connsiteX2" fmla="*/ 4330110 w 5426208"/>
                <a:gd name="connsiteY2" fmla="*/ 5252182 h 6199731"/>
                <a:gd name="connsiteX3" fmla="*/ 4631881 w 5426208"/>
                <a:gd name="connsiteY3" fmla="*/ 4847196 h 6199731"/>
                <a:gd name="connsiteX4" fmla="*/ 5058626 w 5426208"/>
                <a:gd name="connsiteY4" fmla="*/ 3800971 h 6199731"/>
                <a:gd name="connsiteX5" fmla="*/ 5416844 w 5426208"/>
                <a:gd name="connsiteY5" fmla="*/ 2735742 h 6199731"/>
                <a:gd name="connsiteX6" fmla="*/ 5253752 w 5426208"/>
                <a:gd name="connsiteY6" fmla="*/ 2747942 h 6199731"/>
                <a:gd name="connsiteX7" fmla="*/ 4553133 w 5426208"/>
                <a:gd name="connsiteY7" fmla="*/ 3267459 h 6199731"/>
                <a:gd name="connsiteX8" fmla="*/ 3980892 w 5426208"/>
                <a:gd name="connsiteY8" fmla="*/ 4210612 h 6199731"/>
                <a:gd name="connsiteX9" fmla="*/ 4002122 w 5426208"/>
                <a:gd name="connsiteY9" fmla="*/ 3520514 h 6199731"/>
                <a:gd name="connsiteX10" fmla="*/ 4261463 w 5426208"/>
                <a:gd name="connsiteY10" fmla="*/ 1983300 h 6199731"/>
                <a:gd name="connsiteX11" fmla="*/ 4416873 w 5426208"/>
                <a:gd name="connsiteY11" fmla="*/ 1383760 h 6199731"/>
                <a:gd name="connsiteX12" fmla="*/ 4596120 w 5426208"/>
                <a:gd name="connsiteY12" fmla="*/ 925306 h 6199731"/>
                <a:gd name="connsiteX13" fmla="*/ 4049958 w 5426208"/>
                <a:gd name="connsiteY13" fmla="*/ 1199173 h 6199731"/>
                <a:gd name="connsiteX14" fmla="*/ 3488008 w 5426208"/>
                <a:gd name="connsiteY14" fmla="*/ 2315594 h 6199731"/>
                <a:gd name="connsiteX15" fmla="*/ 3287203 w 5426208"/>
                <a:gd name="connsiteY15" fmla="*/ 3409267 h 6199731"/>
                <a:gd name="connsiteX16" fmla="*/ 3292845 w 5426208"/>
                <a:gd name="connsiteY16" fmla="*/ 4093202 h 6199731"/>
                <a:gd name="connsiteX17" fmla="*/ 3192806 w 5426208"/>
                <a:gd name="connsiteY17" fmla="*/ 3842808 h 6199731"/>
                <a:gd name="connsiteX18" fmla="*/ 3006290 w 5426208"/>
                <a:gd name="connsiteY18" fmla="*/ 2973076 h 6199731"/>
                <a:gd name="connsiteX19" fmla="*/ 2437902 w 5426208"/>
                <a:gd name="connsiteY19" fmla="*/ 1628845 h 6199731"/>
                <a:gd name="connsiteX20" fmla="*/ 2086078 w 5426208"/>
                <a:gd name="connsiteY20" fmla="*/ 683692 h 6199731"/>
                <a:gd name="connsiteX21" fmla="*/ 1976061 w 5426208"/>
                <a:gd name="connsiteY21" fmla="*/ 237639 h 6199731"/>
                <a:gd name="connsiteX22" fmla="*/ 1853512 w 5426208"/>
                <a:gd name="connsiteY22" fmla="*/ 1969 h 6199731"/>
                <a:gd name="connsiteX23" fmla="*/ 1674403 w 5426208"/>
                <a:gd name="connsiteY23" fmla="*/ 360188 h 6199731"/>
                <a:gd name="connsiteX24" fmla="*/ 1504721 w 5426208"/>
                <a:gd name="connsiteY24" fmla="*/ 1415990 h 6199731"/>
                <a:gd name="connsiteX25" fmla="*/ 1919500 w 5426208"/>
                <a:gd name="connsiteY25" fmla="*/ 2745169 h 6199731"/>
                <a:gd name="connsiteX26" fmla="*/ 2511779 w 5426208"/>
                <a:gd name="connsiteY26" fmla="*/ 3912880 h 6199731"/>
                <a:gd name="connsiteX27" fmla="*/ 2507282 w 5426208"/>
                <a:gd name="connsiteY27" fmla="*/ 4079031 h 6199731"/>
                <a:gd name="connsiteX28" fmla="*/ 1259624 w 5426208"/>
                <a:gd name="connsiteY28" fmla="*/ 2566060 h 6199731"/>
                <a:gd name="connsiteX29" fmla="*/ 760003 w 5426208"/>
                <a:gd name="connsiteY29" fmla="*/ 2019305 h 6199731"/>
                <a:gd name="connsiteX30" fmla="*/ 213248 w 5426208"/>
                <a:gd name="connsiteY30" fmla="*/ 1510258 h 6199731"/>
                <a:gd name="connsiteX31" fmla="*/ 213248 w 5426208"/>
                <a:gd name="connsiteY31" fmla="*/ 1642233 h 6199731"/>
                <a:gd name="connsiteX32" fmla="*/ 694015 w 5426208"/>
                <a:gd name="connsiteY32" fmla="*/ 2980839 h 6199731"/>
                <a:gd name="connsiteX33" fmla="*/ 1287904 w 5426208"/>
                <a:gd name="connsiteY33" fmla="*/ 4102629 h 6199731"/>
                <a:gd name="connsiteX34" fmla="*/ 2042048 w 5426208"/>
                <a:gd name="connsiteY34" fmla="*/ 4715371 h 6199731"/>
                <a:gd name="connsiteX35" fmla="*/ 2771689 w 5426208"/>
                <a:gd name="connsiteY35" fmla="*/ 5012094 h 6199731"/>
                <a:gd name="connsiteX36" fmla="*/ 2258473 w 5426208"/>
                <a:gd name="connsiteY36" fmla="*/ 5048147 h 6199731"/>
                <a:gd name="connsiteX37" fmla="*/ 1485802 w 5426208"/>
                <a:gd name="connsiteY37" fmla="*/ 4878465 h 6199731"/>
                <a:gd name="connsiteX38" fmla="*/ 760003 w 5426208"/>
                <a:gd name="connsiteY38" fmla="*/ 4187470 h 6199731"/>
                <a:gd name="connsiteX39" fmla="*/ 260382 w 5426208"/>
                <a:gd name="connsiteY39" fmla="*/ 3291924 h 6199731"/>
                <a:gd name="connsiteX40" fmla="*/ 5859 w 5426208"/>
                <a:gd name="connsiteY40" fmla="*/ 2924278 h 6199731"/>
                <a:gd name="connsiteX41" fmla="*/ 109554 w 5426208"/>
                <a:gd name="connsiteY41" fmla="*/ 3518167 h 6199731"/>
                <a:gd name="connsiteX42" fmla="*/ 420638 w 5426208"/>
                <a:gd name="connsiteY42" fmla="*/ 4922761 h 6199731"/>
                <a:gd name="connsiteX43" fmla="*/ 967661 w 5426208"/>
                <a:gd name="connsiteY43" fmla="*/ 5506212 h 6199731"/>
                <a:gd name="connsiteX44" fmla="*/ 1523574 w 5426208"/>
                <a:gd name="connsiteY44" fmla="*/ 5761746 h 6199731"/>
                <a:gd name="connsiteX45" fmla="*/ 2369727 w 5426208"/>
                <a:gd name="connsiteY45" fmla="*/ 5813692 h 6199731"/>
                <a:gd name="connsiteX46" fmla="*/ 3483886 w 5426208"/>
                <a:gd name="connsiteY46" fmla="*/ 5540095 h 6199731"/>
                <a:gd name="connsiteX47" fmla="*/ 3575885 w 5426208"/>
                <a:gd name="connsiteY47" fmla="*/ 5668222 h 6199731"/>
                <a:gd name="connsiteX48" fmla="*/ 3506134 w 5426208"/>
                <a:gd name="connsiteY48" fmla="*/ 6199731 h 6199731"/>
                <a:gd name="connsiteX0" fmla="*/ 4469964 w 5426208"/>
                <a:gd name="connsiteY0" fmla="*/ 6067996 h 6199731"/>
                <a:gd name="connsiteX1" fmla="*/ 4282215 w 5426208"/>
                <a:gd name="connsiteY1" fmla="*/ 5520241 h 6199731"/>
                <a:gd name="connsiteX2" fmla="*/ 4330110 w 5426208"/>
                <a:gd name="connsiteY2" fmla="*/ 5252182 h 6199731"/>
                <a:gd name="connsiteX3" fmla="*/ 4631881 w 5426208"/>
                <a:gd name="connsiteY3" fmla="*/ 4847196 h 6199731"/>
                <a:gd name="connsiteX4" fmla="*/ 5058626 w 5426208"/>
                <a:gd name="connsiteY4" fmla="*/ 3800971 h 6199731"/>
                <a:gd name="connsiteX5" fmla="*/ 5416844 w 5426208"/>
                <a:gd name="connsiteY5" fmla="*/ 2735742 h 6199731"/>
                <a:gd name="connsiteX6" fmla="*/ 5253752 w 5426208"/>
                <a:gd name="connsiteY6" fmla="*/ 2747942 h 6199731"/>
                <a:gd name="connsiteX7" fmla="*/ 4553133 w 5426208"/>
                <a:gd name="connsiteY7" fmla="*/ 3267459 h 6199731"/>
                <a:gd name="connsiteX8" fmla="*/ 3980892 w 5426208"/>
                <a:gd name="connsiteY8" fmla="*/ 4210612 h 6199731"/>
                <a:gd name="connsiteX9" fmla="*/ 4002122 w 5426208"/>
                <a:gd name="connsiteY9" fmla="*/ 3520514 h 6199731"/>
                <a:gd name="connsiteX10" fmla="*/ 4261463 w 5426208"/>
                <a:gd name="connsiteY10" fmla="*/ 1983300 h 6199731"/>
                <a:gd name="connsiteX11" fmla="*/ 4416873 w 5426208"/>
                <a:gd name="connsiteY11" fmla="*/ 1383760 h 6199731"/>
                <a:gd name="connsiteX12" fmla="*/ 4596120 w 5426208"/>
                <a:gd name="connsiteY12" fmla="*/ 925306 h 6199731"/>
                <a:gd name="connsiteX13" fmla="*/ 4049958 w 5426208"/>
                <a:gd name="connsiteY13" fmla="*/ 1199173 h 6199731"/>
                <a:gd name="connsiteX14" fmla="*/ 3488008 w 5426208"/>
                <a:gd name="connsiteY14" fmla="*/ 2315594 h 6199731"/>
                <a:gd name="connsiteX15" fmla="*/ 3287203 w 5426208"/>
                <a:gd name="connsiteY15" fmla="*/ 3409267 h 6199731"/>
                <a:gd name="connsiteX16" fmla="*/ 3292845 w 5426208"/>
                <a:gd name="connsiteY16" fmla="*/ 4093202 h 6199731"/>
                <a:gd name="connsiteX17" fmla="*/ 3192806 w 5426208"/>
                <a:gd name="connsiteY17" fmla="*/ 3842808 h 6199731"/>
                <a:gd name="connsiteX18" fmla="*/ 3006290 w 5426208"/>
                <a:gd name="connsiteY18" fmla="*/ 2973076 h 6199731"/>
                <a:gd name="connsiteX19" fmla="*/ 2437902 w 5426208"/>
                <a:gd name="connsiteY19" fmla="*/ 1628845 h 6199731"/>
                <a:gd name="connsiteX20" fmla="*/ 2086078 w 5426208"/>
                <a:gd name="connsiteY20" fmla="*/ 683692 h 6199731"/>
                <a:gd name="connsiteX21" fmla="*/ 1976061 w 5426208"/>
                <a:gd name="connsiteY21" fmla="*/ 237639 h 6199731"/>
                <a:gd name="connsiteX22" fmla="*/ 1853512 w 5426208"/>
                <a:gd name="connsiteY22" fmla="*/ 1969 h 6199731"/>
                <a:gd name="connsiteX23" fmla="*/ 1674403 w 5426208"/>
                <a:gd name="connsiteY23" fmla="*/ 360188 h 6199731"/>
                <a:gd name="connsiteX24" fmla="*/ 1504721 w 5426208"/>
                <a:gd name="connsiteY24" fmla="*/ 1415990 h 6199731"/>
                <a:gd name="connsiteX25" fmla="*/ 1919500 w 5426208"/>
                <a:gd name="connsiteY25" fmla="*/ 2745169 h 6199731"/>
                <a:gd name="connsiteX26" fmla="*/ 2511779 w 5426208"/>
                <a:gd name="connsiteY26" fmla="*/ 3912880 h 6199731"/>
                <a:gd name="connsiteX27" fmla="*/ 2507282 w 5426208"/>
                <a:gd name="connsiteY27" fmla="*/ 4079031 h 6199731"/>
                <a:gd name="connsiteX28" fmla="*/ 1259624 w 5426208"/>
                <a:gd name="connsiteY28" fmla="*/ 2566060 h 6199731"/>
                <a:gd name="connsiteX29" fmla="*/ 760003 w 5426208"/>
                <a:gd name="connsiteY29" fmla="*/ 2019305 h 6199731"/>
                <a:gd name="connsiteX30" fmla="*/ 213248 w 5426208"/>
                <a:gd name="connsiteY30" fmla="*/ 1510258 h 6199731"/>
                <a:gd name="connsiteX31" fmla="*/ 213248 w 5426208"/>
                <a:gd name="connsiteY31" fmla="*/ 1642233 h 6199731"/>
                <a:gd name="connsiteX32" fmla="*/ 694015 w 5426208"/>
                <a:gd name="connsiteY32" fmla="*/ 2980839 h 6199731"/>
                <a:gd name="connsiteX33" fmla="*/ 1287904 w 5426208"/>
                <a:gd name="connsiteY33" fmla="*/ 4102629 h 6199731"/>
                <a:gd name="connsiteX34" fmla="*/ 2015715 w 5426208"/>
                <a:gd name="connsiteY34" fmla="*/ 4652101 h 6199731"/>
                <a:gd name="connsiteX35" fmla="*/ 2771689 w 5426208"/>
                <a:gd name="connsiteY35" fmla="*/ 5012094 h 6199731"/>
                <a:gd name="connsiteX36" fmla="*/ 2258473 w 5426208"/>
                <a:gd name="connsiteY36" fmla="*/ 5048147 h 6199731"/>
                <a:gd name="connsiteX37" fmla="*/ 1485802 w 5426208"/>
                <a:gd name="connsiteY37" fmla="*/ 4878465 h 6199731"/>
                <a:gd name="connsiteX38" fmla="*/ 760003 w 5426208"/>
                <a:gd name="connsiteY38" fmla="*/ 4187470 h 6199731"/>
                <a:gd name="connsiteX39" fmla="*/ 260382 w 5426208"/>
                <a:gd name="connsiteY39" fmla="*/ 3291924 h 6199731"/>
                <a:gd name="connsiteX40" fmla="*/ 5859 w 5426208"/>
                <a:gd name="connsiteY40" fmla="*/ 2924278 h 6199731"/>
                <a:gd name="connsiteX41" fmla="*/ 109554 w 5426208"/>
                <a:gd name="connsiteY41" fmla="*/ 3518167 h 6199731"/>
                <a:gd name="connsiteX42" fmla="*/ 420638 w 5426208"/>
                <a:gd name="connsiteY42" fmla="*/ 4922761 h 6199731"/>
                <a:gd name="connsiteX43" fmla="*/ 967661 w 5426208"/>
                <a:gd name="connsiteY43" fmla="*/ 5506212 h 6199731"/>
                <a:gd name="connsiteX44" fmla="*/ 1523574 w 5426208"/>
                <a:gd name="connsiteY44" fmla="*/ 5761746 h 6199731"/>
                <a:gd name="connsiteX45" fmla="*/ 2369727 w 5426208"/>
                <a:gd name="connsiteY45" fmla="*/ 5813692 h 6199731"/>
                <a:gd name="connsiteX46" fmla="*/ 3483886 w 5426208"/>
                <a:gd name="connsiteY46" fmla="*/ 5540095 h 6199731"/>
                <a:gd name="connsiteX47" fmla="*/ 3575885 w 5426208"/>
                <a:gd name="connsiteY47" fmla="*/ 5668222 h 6199731"/>
                <a:gd name="connsiteX48" fmla="*/ 3506134 w 5426208"/>
                <a:gd name="connsiteY48" fmla="*/ 6199731 h 6199731"/>
                <a:gd name="connsiteX0" fmla="*/ 4469964 w 5426208"/>
                <a:gd name="connsiteY0" fmla="*/ 6067996 h 6199731"/>
                <a:gd name="connsiteX1" fmla="*/ 4282215 w 5426208"/>
                <a:gd name="connsiteY1" fmla="*/ 5520241 h 6199731"/>
                <a:gd name="connsiteX2" fmla="*/ 4330110 w 5426208"/>
                <a:gd name="connsiteY2" fmla="*/ 5252182 h 6199731"/>
                <a:gd name="connsiteX3" fmla="*/ 4631881 w 5426208"/>
                <a:gd name="connsiteY3" fmla="*/ 4847196 h 6199731"/>
                <a:gd name="connsiteX4" fmla="*/ 5058626 w 5426208"/>
                <a:gd name="connsiteY4" fmla="*/ 3800971 h 6199731"/>
                <a:gd name="connsiteX5" fmla="*/ 5416844 w 5426208"/>
                <a:gd name="connsiteY5" fmla="*/ 2735742 h 6199731"/>
                <a:gd name="connsiteX6" fmla="*/ 5253752 w 5426208"/>
                <a:gd name="connsiteY6" fmla="*/ 2747942 h 6199731"/>
                <a:gd name="connsiteX7" fmla="*/ 4553133 w 5426208"/>
                <a:gd name="connsiteY7" fmla="*/ 3267459 h 6199731"/>
                <a:gd name="connsiteX8" fmla="*/ 3980892 w 5426208"/>
                <a:gd name="connsiteY8" fmla="*/ 4210612 h 6199731"/>
                <a:gd name="connsiteX9" fmla="*/ 4002122 w 5426208"/>
                <a:gd name="connsiteY9" fmla="*/ 3520514 h 6199731"/>
                <a:gd name="connsiteX10" fmla="*/ 4261463 w 5426208"/>
                <a:gd name="connsiteY10" fmla="*/ 1983300 h 6199731"/>
                <a:gd name="connsiteX11" fmla="*/ 4416873 w 5426208"/>
                <a:gd name="connsiteY11" fmla="*/ 1383760 h 6199731"/>
                <a:gd name="connsiteX12" fmla="*/ 4596120 w 5426208"/>
                <a:gd name="connsiteY12" fmla="*/ 925306 h 6199731"/>
                <a:gd name="connsiteX13" fmla="*/ 4049958 w 5426208"/>
                <a:gd name="connsiteY13" fmla="*/ 1199173 h 6199731"/>
                <a:gd name="connsiteX14" fmla="*/ 3488008 w 5426208"/>
                <a:gd name="connsiteY14" fmla="*/ 2315594 h 6199731"/>
                <a:gd name="connsiteX15" fmla="*/ 3287203 w 5426208"/>
                <a:gd name="connsiteY15" fmla="*/ 3409267 h 6199731"/>
                <a:gd name="connsiteX16" fmla="*/ 3292845 w 5426208"/>
                <a:gd name="connsiteY16" fmla="*/ 4093202 h 6199731"/>
                <a:gd name="connsiteX17" fmla="*/ 3192806 w 5426208"/>
                <a:gd name="connsiteY17" fmla="*/ 3842808 h 6199731"/>
                <a:gd name="connsiteX18" fmla="*/ 3006290 w 5426208"/>
                <a:gd name="connsiteY18" fmla="*/ 2973076 h 6199731"/>
                <a:gd name="connsiteX19" fmla="*/ 2437902 w 5426208"/>
                <a:gd name="connsiteY19" fmla="*/ 1628845 h 6199731"/>
                <a:gd name="connsiteX20" fmla="*/ 2086078 w 5426208"/>
                <a:gd name="connsiteY20" fmla="*/ 683692 h 6199731"/>
                <a:gd name="connsiteX21" fmla="*/ 1976061 w 5426208"/>
                <a:gd name="connsiteY21" fmla="*/ 237639 h 6199731"/>
                <a:gd name="connsiteX22" fmla="*/ 1853512 w 5426208"/>
                <a:gd name="connsiteY22" fmla="*/ 1969 h 6199731"/>
                <a:gd name="connsiteX23" fmla="*/ 1674403 w 5426208"/>
                <a:gd name="connsiteY23" fmla="*/ 360188 h 6199731"/>
                <a:gd name="connsiteX24" fmla="*/ 1504721 w 5426208"/>
                <a:gd name="connsiteY24" fmla="*/ 1415990 h 6199731"/>
                <a:gd name="connsiteX25" fmla="*/ 1919500 w 5426208"/>
                <a:gd name="connsiteY25" fmla="*/ 2745169 h 6199731"/>
                <a:gd name="connsiteX26" fmla="*/ 2511779 w 5426208"/>
                <a:gd name="connsiteY26" fmla="*/ 3912880 h 6199731"/>
                <a:gd name="connsiteX27" fmla="*/ 2507282 w 5426208"/>
                <a:gd name="connsiteY27" fmla="*/ 4079031 h 6199731"/>
                <a:gd name="connsiteX28" fmla="*/ 1259624 w 5426208"/>
                <a:gd name="connsiteY28" fmla="*/ 2566060 h 6199731"/>
                <a:gd name="connsiteX29" fmla="*/ 760003 w 5426208"/>
                <a:gd name="connsiteY29" fmla="*/ 2019305 h 6199731"/>
                <a:gd name="connsiteX30" fmla="*/ 213248 w 5426208"/>
                <a:gd name="connsiteY30" fmla="*/ 1510258 h 6199731"/>
                <a:gd name="connsiteX31" fmla="*/ 213248 w 5426208"/>
                <a:gd name="connsiteY31" fmla="*/ 1642233 h 6199731"/>
                <a:gd name="connsiteX32" fmla="*/ 694015 w 5426208"/>
                <a:gd name="connsiteY32" fmla="*/ 2980839 h 6199731"/>
                <a:gd name="connsiteX33" fmla="*/ 1253280 w 5426208"/>
                <a:gd name="connsiteY33" fmla="*/ 4010799 h 6199731"/>
                <a:gd name="connsiteX34" fmla="*/ 2015715 w 5426208"/>
                <a:gd name="connsiteY34" fmla="*/ 4652101 h 6199731"/>
                <a:gd name="connsiteX35" fmla="*/ 2771689 w 5426208"/>
                <a:gd name="connsiteY35" fmla="*/ 5012094 h 6199731"/>
                <a:gd name="connsiteX36" fmla="*/ 2258473 w 5426208"/>
                <a:gd name="connsiteY36" fmla="*/ 5048147 h 6199731"/>
                <a:gd name="connsiteX37" fmla="*/ 1485802 w 5426208"/>
                <a:gd name="connsiteY37" fmla="*/ 4878465 h 6199731"/>
                <a:gd name="connsiteX38" fmla="*/ 760003 w 5426208"/>
                <a:gd name="connsiteY38" fmla="*/ 4187470 h 6199731"/>
                <a:gd name="connsiteX39" fmla="*/ 260382 w 5426208"/>
                <a:gd name="connsiteY39" fmla="*/ 3291924 h 6199731"/>
                <a:gd name="connsiteX40" fmla="*/ 5859 w 5426208"/>
                <a:gd name="connsiteY40" fmla="*/ 2924278 h 6199731"/>
                <a:gd name="connsiteX41" fmla="*/ 109554 w 5426208"/>
                <a:gd name="connsiteY41" fmla="*/ 3518167 h 6199731"/>
                <a:gd name="connsiteX42" fmla="*/ 420638 w 5426208"/>
                <a:gd name="connsiteY42" fmla="*/ 4922761 h 6199731"/>
                <a:gd name="connsiteX43" fmla="*/ 967661 w 5426208"/>
                <a:gd name="connsiteY43" fmla="*/ 5506212 h 6199731"/>
                <a:gd name="connsiteX44" fmla="*/ 1523574 w 5426208"/>
                <a:gd name="connsiteY44" fmla="*/ 5761746 h 6199731"/>
                <a:gd name="connsiteX45" fmla="*/ 2369727 w 5426208"/>
                <a:gd name="connsiteY45" fmla="*/ 5813692 h 6199731"/>
                <a:gd name="connsiteX46" fmla="*/ 3483886 w 5426208"/>
                <a:gd name="connsiteY46" fmla="*/ 5540095 h 6199731"/>
                <a:gd name="connsiteX47" fmla="*/ 3575885 w 5426208"/>
                <a:gd name="connsiteY47" fmla="*/ 5668222 h 6199731"/>
                <a:gd name="connsiteX48" fmla="*/ 3506134 w 5426208"/>
                <a:gd name="connsiteY48" fmla="*/ 6199731 h 6199731"/>
                <a:gd name="connsiteX0" fmla="*/ 4469964 w 5426208"/>
                <a:gd name="connsiteY0" fmla="*/ 6067996 h 6199731"/>
                <a:gd name="connsiteX1" fmla="*/ 4282215 w 5426208"/>
                <a:gd name="connsiteY1" fmla="*/ 5520241 h 6199731"/>
                <a:gd name="connsiteX2" fmla="*/ 4330110 w 5426208"/>
                <a:gd name="connsiteY2" fmla="*/ 5252182 h 6199731"/>
                <a:gd name="connsiteX3" fmla="*/ 4631881 w 5426208"/>
                <a:gd name="connsiteY3" fmla="*/ 4847196 h 6199731"/>
                <a:gd name="connsiteX4" fmla="*/ 5058626 w 5426208"/>
                <a:gd name="connsiteY4" fmla="*/ 3800971 h 6199731"/>
                <a:gd name="connsiteX5" fmla="*/ 5416844 w 5426208"/>
                <a:gd name="connsiteY5" fmla="*/ 2735742 h 6199731"/>
                <a:gd name="connsiteX6" fmla="*/ 5253752 w 5426208"/>
                <a:gd name="connsiteY6" fmla="*/ 2747942 h 6199731"/>
                <a:gd name="connsiteX7" fmla="*/ 4553133 w 5426208"/>
                <a:gd name="connsiteY7" fmla="*/ 3267459 h 6199731"/>
                <a:gd name="connsiteX8" fmla="*/ 3980892 w 5426208"/>
                <a:gd name="connsiteY8" fmla="*/ 4210612 h 6199731"/>
                <a:gd name="connsiteX9" fmla="*/ 4002122 w 5426208"/>
                <a:gd name="connsiteY9" fmla="*/ 3520514 h 6199731"/>
                <a:gd name="connsiteX10" fmla="*/ 4261463 w 5426208"/>
                <a:gd name="connsiteY10" fmla="*/ 1983300 h 6199731"/>
                <a:gd name="connsiteX11" fmla="*/ 4416873 w 5426208"/>
                <a:gd name="connsiteY11" fmla="*/ 1383760 h 6199731"/>
                <a:gd name="connsiteX12" fmla="*/ 4596120 w 5426208"/>
                <a:gd name="connsiteY12" fmla="*/ 925306 h 6199731"/>
                <a:gd name="connsiteX13" fmla="*/ 4049958 w 5426208"/>
                <a:gd name="connsiteY13" fmla="*/ 1199173 h 6199731"/>
                <a:gd name="connsiteX14" fmla="*/ 3488008 w 5426208"/>
                <a:gd name="connsiteY14" fmla="*/ 2315594 h 6199731"/>
                <a:gd name="connsiteX15" fmla="*/ 3287203 w 5426208"/>
                <a:gd name="connsiteY15" fmla="*/ 3409267 h 6199731"/>
                <a:gd name="connsiteX16" fmla="*/ 3292845 w 5426208"/>
                <a:gd name="connsiteY16" fmla="*/ 4093202 h 6199731"/>
                <a:gd name="connsiteX17" fmla="*/ 3192806 w 5426208"/>
                <a:gd name="connsiteY17" fmla="*/ 3842808 h 6199731"/>
                <a:gd name="connsiteX18" fmla="*/ 3006290 w 5426208"/>
                <a:gd name="connsiteY18" fmla="*/ 2973076 h 6199731"/>
                <a:gd name="connsiteX19" fmla="*/ 2437902 w 5426208"/>
                <a:gd name="connsiteY19" fmla="*/ 1628845 h 6199731"/>
                <a:gd name="connsiteX20" fmla="*/ 2086078 w 5426208"/>
                <a:gd name="connsiteY20" fmla="*/ 683692 h 6199731"/>
                <a:gd name="connsiteX21" fmla="*/ 1976061 w 5426208"/>
                <a:gd name="connsiteY21" fmla="*/ 237639 h 6199731"/>
                <a:gd name="connsiteX22" fmla="*/ 1853512 w 5426208"/>
                <a:gd name="connsiteY22" fmla="*/ 1969 h 6199731"/>
                <a:gd name="connsiteX23" fmla="*/ 1674403 w 5426208"/>
                <a:gd name="connsiteY23" fmla="*/ 360188 h 6199731"/>
                <a:gd name="connsiteX24" fmla="*/ 1504721 w 5426208"/>
                <a:gd name="connsiteY24" fmla="*/ 1415990 h 6199731"/>
                <a:gd name="connsiteX25" fmla="*/ 1919500 w 5426208"/>
                <a:gd name="connsiteY25" fmla="*/ 2745169 h 6199731"/>
                <a:gd name="connsiteX26" fmla="*/ 2511779 w 5426208"/>
                <a:gd name="connsiteY26" fmla="*/ 3912880 h 6199731"/>
                <a:gd name="connsiteX27" fmla="*/ 2507282 w 5426208"/>
                <a:gd name="connsiteY27" fmla="*/ 4079031 h 6199731"/>
                <a:gd name="connsiteX28" fmla="*/ 1259624 w 5426208"/>
                <a:gd name="connsiteY28" fmla="*/ 2566060 h 6199731"/>
                <a:gd name="connsiteX29" fmla="*/ 760003 w 5426208"/>
                <a:gd name="connsiteY29" fmla="*/ 2019305 h 6199731"/>
                <a:gd name="connsiteX30" fmla="*/ 213248 w 5426208"/>
                <a:gd name="connsiteY30" fmla="*/ 1510258 h 6199731"/>
                <a:gd name="connsiteX31" fmla="*/ 213248 w 5426208"/>
                <a:gd name="connsiteY31" fmla="*/ 1642233 h 6199731"/>
                <a:gd name="connsiteX32" fmla="*/ 694015 w 5426208"/>
                <a:gd name="connsiteY32" fmla="*/ 2980839 h 6199731"/>
                <a:gd name="connsiteX33" fmla="*/ 1253280 w 5426208"/>
                <a:gd name="connsiteY33" fmla="*/ 4010799 h 6199731"/>
                <a:gd name="connsiteX34" fmla="*/ 2015715 w 5426208"/>
                <a:gd name="connsiteY34" fmla="*/ 4652101 h 6199731"/>
                <a:gd name="connsiteX35" fmla="*/ 2771689 w 5426208"/>
                <a:gd name="connsiteY35" fmla="*/ 5012094 h 6199731"/>
                <a:gd name="connsiteX36" fmla="*/ 2258473 w 5426208"/>
                <a:gd name="connsiteY36" fmla="*/ 5048147 h 6199731"/>
                <a:gd name="connsiteX37" fmla="*/ 1485802 w 5426208"/>
                <a:gd name="connsiteY37" fmla="*/ 4878465 h 6199731"/>
                <a:gd name="connsiteX38" fmla="*/ 760003 w 5426208"/>
                <a:gd name="connsiteY38" fmla="*/ 4187470 h 6199731"/>
                <a:gd name="connsiteX39" fmla="*/ 260382 w 5426208"/>
                <a:gd name="connsiteY39" fmla="*/ 3291924 h 6199731"/>
                <a:gd name="connsiteX40" fmla="*/ 5859 w 5426208"/>
                <a:gd name="connsiteY40" fmla="*/ 2924278 h 6199731"/>
                <a:gd name="connsiteX41" fmla="*/ 109554 w 5426208"/>
                <a:gd name="connsiteY41" fmla="*/ 3518167 h 6199731"/>
                <a:gd name="connsiteX42" fmla="*/ 420638 w 5426208"/>
                <a:gd name="connsiteY42" fmla="*/ 4922761 h 6199731"/>
                <a:gd name="connsiteX43" fmla="*/ 967661 w 5426208"/>
                <a:gd name="connsiteY43" fmla="*/ 5506212 h 6199731"/>
                <a:gd name="connsiteX44" fmla="*/ 1523574 w 5426208"/>
                <a:gd name="connsiteY44" fmla="*/ 5761746 h 6199731"/>
                <a:gd name="connsiteX45" fmla="*/ 2369727 w 5426208"/>
                <a:gd name="connsiteY45" fmla="*/ 5813692 h 6199731"/>
                <a:gd name="connsiteX46" fmla="*/ 3483886 w 5426208"/>
                <a:gd name="connsiteY46" fmla="*/ 5540095 h 6199731"/>
                <a:gd name="connsiteX47" fmla="*/ 3500869 w 5426208"/>
                <a:gd name="connsiteY47" fmla="*/ 5718513 h 6199731"/>
                <a:gd name="connsiteX48" fmla="*/ 3506134 w 5426208"/>
                <a:gd name="connsiteY48" fmla="*/ 6199731 h 6199731"/>
                <a:gd name="connsiteX0" fmla="*/ 4469964 w 5426208"/>
                <a:gd name="connsiteY0" fmla="*/ 6067996 h 6199731"/>
                <a:gd name="connsiteX1" fmla="*/ 4282215 w 5426208"/>
                <a:gd name="connsiteY1" fmla="*/ 5520241 h 6199731"/>
                <a:gd name="connsiteX2" fmla="*/ 4330110 w 5426208"/>
                <a:gd name="connsiteY2" fmla="*/ 5252182 h 6199731"/>
                <a:gd name="connsiteX3" fmla="*/ 4631881 w 5426208"/>
                <a:gd name="connsiteY3" fmla="*/ 4847196 h 6199731"/>
                <a:gd name="connsiteX4" fmla="*/ 5058626 w 5426208"/>
                <a:gd name="connsiteY4" fmla="*/ 3800971 h 6199731"/>
                <a:gd name="connsiteX5" fmla="*/ 5416844 w 5426208"/>
                <a:gd name="connsiteY5" fmla="*/ 2735742 h 6199731"/>
                <a:gd name="connsiteX6" fmla="*/ 5253752 w 5426208"/>
                <a:gd name="connsiteY6" fmla="*/ 2747942 h 6199731"/>
                <a:gd name="connsiteX7" fmla="*/ 4553133 w 5426208"/>
                <a:gd name="connsiteY7" fmla="*/ 3267459 h 6199731"/>
                <a:gd name="connsiteX8" fmla="*/ 3980892 w 5426208"/>
                <a:gd name="connsiteY8" fmla="*/ 4210612 h 6199731"/>
                <a:gd name="connsiteX9" fmla="*/ 4002122 w 5426208"/>
                <a:gd name="connsiteY9" fmla="*/ 3520514 h 6199731"/>
                <a:gd name="connsiteX10" fmla="*/ 4261463 w 5426208"/>
                <a:gd name="connsiteY10" fmla="*/ 1983300 h 6199731"/>
                <a:gd name="connsiteX11" fmla="*/ 4416873 w 5426208"/>
                <a:gd name="connsiteY11" fmla="*/ 1383760 h 6199731"/>
                <a:gd name="connsiteX12" fmla="*/ 4596120 w 5426208"/>
                <a:gd name="connsiteY12" fmla="*/ 925306 h 6199731"/>
                <a:gd name="connsiteX13" fmla="*/ 4049958 w 5426208"/>
                <a:gd name="connsiteY13" fmla="*/ 1199173 h 6199731"/>
                <a:gd name="connsiteX14" fmla="*/ 3488008 w 5426208"/>
                <a:gd name="connsiteY14" fmla="*/ 2315594 h 6199731"/>
                <a:gd name="connsiteX15" fmla="*/ 3287203 w 5426208"/>
                <a:gd name="connsiteY15" fmla="*/ 3409267 h 6199731"/>
                <a:gd name="connsiteX16" fmla="*/ 3292845 w 5426208"/>
                <a:gd name="connsiteY16" fmla="*/ 4093202 h 6199731"/>
                <a:gd name="connsiteX17" fmla="*/ 3192806 w 5426208"/>
                <a:gd name="connsiteY17" fmla="*/ 3842808 h 6199731"/>
                <a:gd name="connsiteX18" fmla="*/ 3006290 w 5426208"/>
                <a:gd name="connsiteY18" fmla="*/ 2973076 h 6199731"/>
                <a:gd name="connsiteX19" fmla="*/ 2437902 w 5426208"/>
                <a:gd name="connsiteY19" fmla="*/ 1628845 h 6199731"/>
                <a:gd name="connsiteX20" fmla="*/ 2086078 w 5426208"/>
                <a:gd name="connsiteY20" fmla="*/ 683692 h 6199731"/>
                <a:gd name="connsiteX21" fmla="*/ 1976061 w 5426208"/>
                <a:gd name="connsiteY21" fmla="*/ 237639 h 6199731"/>
                <a:gd name="connsiteX22" fmla="*/ 1853512 w 5426208"/>
                <a:gd name="connsiteY22" fmla="*/ 1969 h 6199731"/>
                <a:gd name="connsiteX23" fmla="*/ 1674403 w 5426208"/>
                <a:gd name="connsiteY23" fmla="*/ 360188 h 6199731"/>
                <a:gd name="connsiteX24" fmla="*/ 1504721 w 5426208"/>
                <a:gd name="connsiteY24" fmla="*/ 1415990 h 6199731"/>
                <a:gd name="connsiteX25" fmla="*/ 1919500 w 5426208"/>
                <a:gd name="connsiteY25" fmla="*/ 2745169 h 6199731"/>
                <a:gd name="connsiteX26" fmla="*/ 2511779 w 5426208"/>
                <a:gd name="connsiteY26" fmla="*/ 3912880 h 6199731"/>
                <a:gd name="connsiteX27" fmla="*/ 2507282 w 5426208"/>
                <a:gd name="connsiteY27" fmla="*/ 4079031 h 6199731"/>
                <a:gd name="connsiteX28" fmla="*/ 1259624 w 5426208"/>
                <a:gd name="connsiteY28" fmla="*/ 2566060 h 6199731"/>
                <a:gd name="connsiteX29" fmla="*/ 760003 w 5426208"/>
                <a:gd name="connsiteY29" fmla="*/ 2019305 h 6199731"/>
                <a:gd name="connsiteX30" fmla="*/ 213248 w 5426208"/>
                <a:gd name="connsiteY30" fmla="*/ 1510258 h 6199731"/>
                <a:gd name="connsiteX31" fmla="*/ 213248 w 5426208"/>
                <a:gd name="connsiteY31" fmla="*/ 1642233 h 6199731"/>
                <a:gd name="connsiteX32" fmla="*/ 694015 w 5426208"/>
                <a:gd name="connsiteY32" fmla="*/ 2980839 h 6199731"/>
                <a:gd name="connsiteX33" fmla="*/ 1253280 w 5426208"/>
                <a:gd name="connsiteY33" fmla="*/ 4010799 h 6199731"/>
                <a:gd name="connsiteX34" fmla="*/ 2015715 w 5426208"/>
                <a:gd name="connsiteY34" fmla="*/ 4652101 h 6199731"/>
                <a:gd name="connsiteX35" fmla="*/ 2771689 w 5426208"/>
                <a:gd name="connsiteY35" fmla="*/ 5012094 h 6199731"/>
                <a:gd name="connsiteX36" fmla="*/ 2258473 w 5426208"/>
                <a:gd name="connsiteY36" fmla="*/ 5048147 h 6199731"/>
                <a:gd name="connsiteX37" fmla="*/ 1485802 w 5426208"/>
                <a:gd name="connsiteY37" fmla="*/ 4878465 h 6199731"/>
                <a:gd name="connsiteX38" fmla="*/ 760003 w 5426208"/>
                <a:gd name="connsiteY38" fmla="*/ 4187470 h 6199731"/>
                <a:gd name="connsiteX39" fmla="*/ 260382 w 5426208"/>
                <a:gd name="connsiteY39" fmla="*/ 3291924 h 6199731"/>
                <a:gd name="connsiteX40" fmla="*/ 5859 w 5426208"/>
                <a:gd name="connsiteY40" fmla="*/ 2924278 h 6199731"/>
                <a:gd name="connsiteX41" fmla="*/ 109554 w 5426208"/>
                <a:gd name="connsiteY41" fmla="*/ 3518167 h 6199731"/>
                <a:gd name="connsiteX42" fmla="*/ 420638 w 5426208"/>
                <a:gd name="connsiteY42" fmla="*/ 4922761 h 6199731"/>
                <a:gd name="connsiteX43" fmla="*/ 967661 w 5426208"/>
                <a:gd name="connsiteY43" fmla="*/ 5506212 h 6199731"/>
                <a:gd name="connsiteX44" fmla="*/ 1523574 w 5426208"/>
                <a:gd name="connsiteY44" fmla="*/ 5761746 h 6199731"/>
                <a:gd name="connsiteX45" fmla="*/ 2369727 w 5426208"/>
                <a:gd name="connsiteY45" fmla="*/ 5813692 h 6199731"/>
                <a:gd name="connsiteX46" fmla="*/ 3384948 w 5426208"/>
                <a:gd name="connsiteY46" fmla="*/ 5645372 h 6199731"/>
                <a:gd name="connsiteX47" fmla="*/ 3500869 w 5426208"/>
                <a:gd name="connsiteY47" fmla="*/ 5718513 h 6199731"/>
                <a:gd name="connsiteX48" fmla="*/ 3506134 w 5426208"/>
                <a:gd name="connsiteY48" fmla="*/ 6199731 h 6199731"/>
                <a:gd name="connsiteX0" fmla="*/ 4469964 w 5426208"/>
                <a:gd name="connsiteY0" fmla="*/ 6067996 h 6199731"/>
                <a:gd name="connsiteX1" fmla="*/ 4282215 w 5426208"/>
                <a:gd name="connsiteY1" fmla="*/ 5520241 h 6199731"/>
                <a:gd name="connsiteX2" fmla="*/ 4330110 w 5426208"/>
                <a:gd name="connsiteY2" fmla="*/ 5252182 h 6199731"/>
                <a:gd name="connsiteX3" fmla="*/ 4631881 w 5426208"/>
                <a:gd name="connsiteY3" fmla="*/ 4847196 h 6199731"/>
                <a:gd name="connsiteX4" fmla="*/ 5058626 w 5426208"/>
                <a:gd name="connsiteY4" fmla="*/ 3800971 h 6199731"/>
                <a:gd name="connsiteX5" fmla="*/ 5416844 w 5426208"/>
                <a:gd name="connsiteY5" fmla="*/ 2735742 h 6199731"/>
                <a:gd name="connsiteX6" fmla="*/ 5253752 w 5426208"/>
                <a:gd name="connsiteY6" fmla="*/ 2747942 h 6199731"/>
                <a:gd name="connsiteX7" fmla="*/ 4553133 w 5426208"/>
                <a:gd name="connsiteY7" fmla="*/ 3267459 h 6199731"/>
                <a:gd name="connsiteX8" fmla="*/ 3980892 w 5426208"/>
                <a:gd name="connsiteY8" fmla="*/ 4210612 h 6199731"/>
                <a:gd name="connsiteX9" fmla="*/ 4002122 w 5426208"/>
                <a:gd name="connsiteY9" fmla="*/ 3520514 h 6199731"/>
                <a:gd name="connsiteX10" fmla="*/ 4261463 w 5426208"/>
                <a:gd name="connsiteY10" fmla="*/ 1983300 h 6199731"/>
                <a:gd name="connsiteX11" fmla="*/ 4416873 w 5426208"/>
                <a:gd name="connsiteY11" fmla="*/ 1383760 h 6199731"/>
                <a:gd name="connsiteX12" fmla="*/ 4596120 w 5426208"/>
                <a:gd name="connsiteY12" fmla="*/ 925306 h 6199731"/>
                <a:gd name="connsiteX13" fmla="*/ 4049958 w 5426208"/>
                <a:gd name="connsiteY13" fmla="*/ 1199173 h 6199731"/>
                <a:gd name="connsiteX14" fmla="*/ 3488008 w 5426208"/>
                <a:gd name="connsiteY14" fmla="*/ 2315594 h 6199731"/>
                <a:gd name="connsiteX15" fmla="*/ 3287203 w 5426208"/>
                <a:gd name="connsiteY15" fmla="*/ 3409267 h 6199731"/>
                <a:gd name="connsiteX16" fmla="*/ 3292845 w 5426208"/>
                <a:gd name="connsiteY16" fmla="*/ 4093202 h 6199731"/>
                <a:gd name="connsiteX17" fmla="*/ 3192806 w 5426208"/>
                <a:gd name="connsiteY17" fmla="*/ 3842808 h 6199731"/>
                <a:gd name="connsiteX18" fmla="*/ 3006290 w 5426208"/>
                <a:gd name="connsiteY18" fmla="*/ 2973076 h 6199731"/>
                <a:gd name="connsiteX19" fmla="*/ 2437902 w 5426208"/>
                <a:gd name="connsiteY19" fmla="*/ 1628845 h 6199731"/>
                <a:gd name="connsiteX20" fmla="*/ 2086078 w 5426208"/>
                <a:gd name="connsiteY20" fmla="*/ 683692 h 6199731"/>
                <a:gd name="connsiteX21" fmla="*/ 1976061 w 5426208"/>
                <a:gd name="connsiteY21" fmla="*/ 237639 h 6199731"/>
                <a:gd name="connsiteX22" fmla="*/ 1853512 w 5426208"/>
                <a:gd name="connsiteY22" fmla="*/ 1969 h 6199731"/>
                <a:gd name="connsiteX23" fmla="*/ 1674403 w 5426208"/>
                <a:gd name="connsiteY23" fmla="*/ 360188 h 6199731"/>
                <a:gd name="connsiteX24" fmla="*/ 1504721 w 5426208"/>
                <a:gd name="connsiteY24" fmla="*/ 1415990 h 6199731"/>
                <a:gd name="connsiteX25" fmla="*/ 1919500 w 5426208"/>
                <a:gd name="connsiteY25" fmla="*/ 2745169 h 6199731"/>
                <a:gd name="connsiteX26" fmla="*/ 2511779 w 5426208"/>
                <a:gd name="connsiteY26" fmla="*/ 3912880 h 6199731"/>
                <a:gd name="connsiteX27" fmla="*/ 2507282 w 5426208"/>
                <a:gd name="connsiteY27" fmla="*/ 4079031 h 6199731"/>
                <a:gd name="connsiteX28" fmla="*/ 1259624 w 5426208"/>
                <a:gd name="connsiteY28" fmla="*/ 2566060 h 6199731"/>
                <a:gd name="connsiteX29" fmla="*/ 760003 w 5426208"/>
                <a:gd name="connsiteY29" fmla="*/ 2019305 h 6199731"/>
                <a:gd name="connsiteX30" fmla="*/ 213248 w 5426208"/>
                <a:gd name="connsiteY30" fmla="*/ 1510258 h 6199731"/>
                <a:gd name="connsiteX31" fmla="*/ 213248 w 5426208"/>
                <a:gd name="connsiteY31" fmla="*/ 1642233 h 6199731"/>
                <a:gd name="connsiteX32" fmla="*/ 694015 w 5426208"/>
                <a:gd name="connsiteY32" fmla="*/ 2980839 h 6199731"/>
                <a:gd name="connsiteX33" fmla="*/ 1253280 w 5426208"/>
                <a:gd name="connsiteY33" fmla="*/ 4010799 h 6199731"/>
                <a:gd name="connsiteX34" fmla="*/ 2015715 w 5426208"/>
                <a:gd name="connsiteY34" fmla="*/ 4652101 h 6199731"/>
                <a:gd name="connsiteX35" fmla="*/ 2771689 w 5426208"/>
                <a:gd name="connsiteY35" fmla="*/ 5012094 h 6199731"/>
                <a:gd name="connsiteX36" fmla="*/ 2258473 w 5426208"/>
                <a:gd name="connsiteY36" fmla="*/ 5048147 h 6199731"/>
                <a:gd name="connsiteX37" fmla="*/ 1485802 w 5426208"/>
                <a:gd name="connsiteY37" fmla="*/ 4878465 h 6199731"/>
                <a:gd name="connsiteX38" fmla="*/ 760003 w 5426208"/>
                <a:gd name="connsiteY38" fmla="*/ 4187470 h 6199731"/>
                <a:gd name="connsiteX39" fmla="*/ 260382 w 5426208"/>
                <a:gd name="connsiteY39" fmla="*/ 3291924 h 6199731"/>
                <a:gd name="connsiteX40" fmla="*/ 5859 w 5426208"/>
                <a:gd name="connsiteY40" fmla="*/ 2924278 h 6199731"/>
                <a:gd name="connsiteX41" fmla="*/ 109554 w 5426208"/>
                <a:gd name="connsiteY41" fmla="*/ 3518167 h 6199731"/>
                <a:gd name="connsiteX42" fmla="*/ 420638 w 5426208"/>
                <a:gd name="connsiteY42" fmla="*/ 4922761 h 6199731"/>
                <a:gd name="connsiteX43" fmla="*/ 967661 w 5426208"/>
                <a:gd name="connsiteY43" fmla="*/ 5506212 h 6199731"/>
                <a:gd name="connsiteX44" fmla="*/ 1523574 w 5426208"/>
                <a:gd name="connsiteY44" fmla="*/ 5761746 h 6199731"/>
                <a:gd name="connsiteX45" fmla="*/ 2369727 w 5426208"/>
                <a:gd name="connsiteY45" fmla="*/ 5813692 h 6199731"/>
                <a:gd name="connsiteX46" fmla="*/ 3384948 w 5426208"/>
                <a:gd name="connsiteY46" fmla="*/ 5645372 h 6199731"/>
                <a:gd name="connsiteX47" fmla="*/ 3500869 w 5426208"/>
                <a:gd name="connsiteY47" fmla="*/ 5718513 h 6199731"/>
                <a:gd name="connsiteX48" fmla="*/ 3506134 w 5426208"/>
                <a:gd name="connsiteY48" fmla="*/ 6199731 h 6199731"/>
                <a:gd name="connsiteX0" fmla="*/ 4469964 w 5426208"/>
                <a:gd name="connsiteY0" fmla="*/ 6067996 h 6199731"/>
                <a:gd name="connsiteX1" fmla="*/ 4282215 w 5426208"/>
                <a:gd name="connsiteY1" fmla="*/ 5520241 h 6199731"/>
                <a:gd name="connsiteX2" fmla="*/ 4330110 w 5426208"/>
                <a:gd name="connsiteY2" fmla="*/ 5252182 h 6199731"/>
                <a:gd name="connsiteX3" fmla="*/ 4631881 w 5426208"/>
                <a:gd name="connsiteY3" fmla="*/ 4847196 h 6199731"/>
                <a:gd name="connsiteX4" fmla="*/ 5058626 w 5426208"/>
                <a:gd name="connsiteY4" fmla="*/ 3800971 h 6199731"/>
                <a:gd name="connsiteX5" fmla="*/ 5416844 w 5426208"/>
                <a:gd name="connsiteY5" fmla="*/ 2735742 h 6199731"/>
                <a:gd name="connsiteX6" fmla="*/ 5253752 w 5426208"/>
                <a:gd name="connsiteY6" fmla="*/ 2747942 h 6199731"/>
                <a:gd name="connsiteX7" fmla="*/ 4553133 w 5426208"/>
                <a:gd name="connsiteY7" fmla="*/ 3267459 h 6199731"/>
                <a:gd name="connsiteX8" fmla="*/ 3980892 w 5426208"/>
                <a:gd name="connsiteY8" fmla="*/ 4210612 h 6199731"/>
                <a:gd name="connsiteX9" fmla="*/ 4002122 w 5426208"/>
                <a:gd name="connsiteY9" fmla="*/ 3520514 h 6199731"/>
                <a:gd name="connsiteX10" fmla="*/ 4261463 w 5426208"/>
                <a:gd name="connsiteY10" fmla="*/ 1983300 h 6199731"/>
                <a:gd name="connsiteX11" fmla="*/ 4416873 w 5426208"/>
                <a:gd name="connsiteY11" fmla="*/ 1383760 h 6199731"/>
                <a:gd name="connsiteX12" fmla="*/ 4596120 w 5426208"/>
                <a:gd name="connsiteY12" fmla="*/ 925306 h 6199731"/>
                <a:gd name="connsiteX13" fmla="*/ 4049958 w 5426208"/>
                <a:gd name="connsiteY13" fmla="*/ 1199173 h 6199731"/>
                <a:gd name="connsiteX14" fmla="*/ 3488008 w 5426208"/>
                <a:gd name="connsiteY14" fmla="*/ 2315594 h 6199731"/>
                <a:gd name="connsiteX15" fmla="*/ 3287203 w 5426208"/>
                <a:gd name="connsiteY15" fmla="*/ 3409267 h 6199731"/>
                <a:gd name="connsiteX16" fmla="*/ 3292845 w 5426208"/>
                <a:gd name="connsiteY16" fmla="*/ 4093202 h 6199731"/>
                <a:gd name="connsiteX17" fmla="*/ 3192806 w 5426208"/>
                <a:gd name="connsiteY17" fmla="*/ 3842808 h 6199731"/>
                <a:gd name="connsiteX18" fmla="*/ 3006290 w 5426208"/>
                <a:gd name="connsiteY18" fmla="*/ 2973076 h 6199731"/>
                <a:gd name="connsiteX19" fmla="*/ 2437902 w 5426208"/>
                <a:gd name="connsiteY19" fmla="*/ 1628845 h 6199731"/>
                <a:gd name="connsiteX20" fmla="*/ 2086078 w 5426208"/>
                <a:gd name="connsiteY20" fmla="*/ 683692 h 6199731"/>
                <a:gd name="connsiteX21" fmla="*/ 1976061 w 5426208"/>
                <a:gd name="connsiteY21" fmla="*/ 237639 h 6199731"/>
                <a:gd name="connsiteX22" fmla="*/ 1853512 w 5426208"/>
                <a:gd name="connsiteY22" fmla="*/ 1969 h 6199731"/>
                <a:gd name="connsiteX23" fmla="*/ 1674403 w 5426208"/>
                <a:gd name="connsiteY23" fmla="*/ 360188 h 6199731"/>
                <a:gd name="connsiteX24" fmla="*/ 1504721 w 5426208"/>
                <a:gd name="connsiteY24" fmla="*/ 1415990 h 6199731"/>
                <a:gd name="connsiteX25" fmla="*/ 1919500 w 5426208"/>
                <a:gd name="connsiteY25" fmla="*/ 2745169 h 6199731"/>
                <a:gd name="connsiteX26" fmla="*/ 2511779 w 5426208"/>
                <a:gd name="connsiteY26" fmla="*/ 3912880 h 6199731"/>
                <a:gd name="connsiteX27" fmla="*/ 2507282 w 5426208"/>
                <a:gd name="connsiteY27" fmla="*/ 4079031 h 6199731"/>
                <a:gd name="connsiteX28" fmla="*/ 1259624 w 5426208"/>
                <a:gd name="connsiteY28" fmla="*/ 2566060 h 6199731"/>
                <a:gd name="connsiteX29" fmla="*/ 760003 w 5426208"/>
                <a:gd name="connsiteY29" fmla="*/ 2019305 h 6199731"/>
                <a:gd name="connsiteX30" fmla="*/ 213248 w 5426208"/>
                <a:gd name="connsiteY30" fmla="*/ 1510258 h 6199731"/>
                <a:gd name="connsiteX31" fmla="*/ 213248 w 5426208"/>
                <a:gd name="connsiteY31" fmla="*/ 1642233 h 6199731"/>
                <a:gd name="connsiteX32" fmla="*/ 694015 w 5426208"/>
                <a:gd name="connsiteY32" fmla="*/ 2980839 h 6199731"/>
                <a:gd name="connsiteX33" fmla="*/ 1253280 w 5426208"/>
                <a:gd name="connsiteY33" fmla="*/ 4010799 h 6199731"/>
                <a:gd name="connsiteX34" fmla="*/ 2015715 w 5426208"/>
                <a:gd name="connsiteY34" fmla="*/ 4652101 h 6199731"/>
                <a:gd name="connsiteX35" fmla="*/ 2771689 w 5426208"/>
                <a:gd name="connsiteY35" fmla="*/ 5012094 h 6199731"/>
                <a:gd name="connsiteX36" fmla="*/ 2258473 w 5426208"/>
                <a:gd name="connsiteY36" fmla="*/ 5048147 h 6199731"/>
                <a:gd name="connsiteX37" fmla="*/ 1485802 w 5426208"/>
                <a:gd name="connsiteY37" fmla="*/ 4878465 h 6199731"/>
                <a:gd name="connsiteX38" fmla="*/ 760003 w 5426208"/>
                <a:gd name="connsiteY38" fmla="*/ 4187470 h 6199731"/>
                <a:gd name="connsiteX39" fmla="*/ 260382 w 5426208"/>
                <a:gd name="connsiteY39" fmla="*/ 3291924 h 6199731"/>
                <a:gd name="connsiteX40" fmla="*/ 5859 w 5426208"/>
                <a:gd name="connsiteY40" fmla="*/ 2924278 h 6199731"/>
                <a:gd name="connsiteX41" fmla="*/ 109554 w 5426208"/>
                <a:gd name="connsiteY41" fmla="*/ 3518167 h 6199731"/>
                <a:gd name="connsiteX42" fmla="*/ 420638 w 5426208"/>
                <a:gd name="connsiteY42" fmla="*/ 4922761 h 6199731"/>
                <a:gd name="connsiteX43" fmla="*/ 967661 w 5426208"/>
                <a:gd name="connsiteY43" fmla="*/ 5506212 h 6199731"/>
                <a:gd name="connsiteX44" fmla="*/ 1523574 w 5426208"/>
                <a:gd name="connsiteY44" fmla="*/ 5761746 h 6199731"/>
                <a:gd name="connsiteX45" fmla="*/ 2471273 w 5426208"/>
                <a:gd name="connsiteY45" fmla="*/ 5841898 h 6199731"/>
                <a:gd name="connsiteX46" fmla="*/ 3384948 w 5426208"/>
                <a:gd name="connsiteY46" fmla="*/ 5645372 h 6199731"/>
                <a:gd name="connsiteX47" fmla="*/ 3500869 w 5426208"/>
                <a:gd name="connsiteY47" fmla="*/ 5718513 h 6199731"/>
                <a:gd name="connsiteX48" fmla="*/ 3506134 w 5426208"/>
                <a:gd name="connsiteY48" fmla="*/ 6199731 h 6199731"/>
                <a:gd name="connsiteX0" fmla="*/ 4469964 w 5426208"/>
                <a:gd name="connsiteY0" fmla="*/ 6067996 h 6199731"/>
                <a:gd name="connsiteX1" fmla="*/ 4282215 w 5426208"/>
                <a:gd name="connsiteY1" fmla="*/ 5520241 h 6199731"/>
                <a:gd name="connsiteX2" fmla="*/ 4330110 w 5426208"/>
                <a:gd name="connsiteY2" fmla="*/ 5252182 h 6199731"/>
                <a:gd name="connsiteX3" fmla="*/ 4631881 w 5426208"/>
                <a:gd name="connsiteY3" fmla="*/ 4847196 h 6199731"/>
                <a:gd name="connsiteX4" fmla="*/ 5058626 w 5426208"/>
                <a:gd name="connsiteY4" fmla="*/ 3800971 h 6199731"/>
                <a:gd name="connsiteX5" fmla="*/ 5416844 w 5426208"/>
                <a:gd name="connsiteY5" fmla="*/ 2735742 h 6199731"/>
                <a:gd name="connsiteX6" fmla="*/ 5253752 w 5426208"/>
                <a:gd name="connsiteY6" fmla="*/ 2747942 h 6199731"/>
                <a:gd name="connsiteX7" fmla="*/ 4553133 w 5426208"/>
                <a:gd name="connsiteY7" fmla="*/ 3267459 h 6199731"/>
                <a:gd name="connsiteX8" fmla="*/ 3980892 w 5426208"/>
                <a:gd name="connsiteY8" fmla="*/ 4210612 h 6199731"/>
                <a:gd name="connsiteX9" fmla="*/ 4002122 w 5426208"/>
                <a:gd name="connsiteY9" fmla="*/ 3520514 h 6199731"/>
                <a:gd name="connsiteX10" fmla="*/ 4261463 w 5426208"/>
                <a:gd name="connsiteY10" fmla="*/ 1983300 h 6199731"/>
                <a:gd name="connsiteX11" fmla="*/ 4416873 w 5426208"/>
                <a:gd name="connsiteY11" fmla="*/ 1383760 h 6199731"/>
                <a:gd name="connsiteX12" fmla="*/ 4596120 w 5426208"/>
                <a:gd name="connsiteY12" fmla="*/ 925306 h 6199731"/>
                <a:gd name="connsiteX13" fmla="*/ 4049958 w 5426208"/>
                <a:gd name="connsiteY13" fmla="*/ 1199173 h 6199731"/>
                <a:gd name="connsiteX14" fmla="*/ 3488008 w 5426208"/>
                <a:gd name="connsiteY14" fmla="*/ 2315594 h 6199731"/>
                <a:gd name="connsiteX15" fmla="*/ 3287203 w 5426208"/>
                <a:gd name="connsiteY15" fmla="*/ 3409267 h 6199731"/>
                <a:gd name="connsiteX16" fmla="*/ 3292845 w 5426208"/>
                <a:gd name="connsiteY16" fmla="*/ 4093202 h 6199731"/>
                <a:gd name="connsiteX17" fmla="*/ 3192806 w 5426208"/>
                <a:gd name="connsiteY17" fmla="*/ 3842808 h 6199731"/>
                <a:gd name="connsiteX18" fmla="*/ 3006290 w 5426208"/>
                <a:gd name="connsiteY18" fmla="*/ 2973076 h 6199731"/>
                <a:gd name="connsiteX19" fmla="*/ 2437902 w 5426208"/>
                <a:gd name="connsiteY19" fmla="*/ 1628845 h 6199731"/>
                <a:gd name="connsiteX20" fmla="*/ 2086078 w 5426208"/>
                <a:gd name="connsiteY20" fmla="*/ 683692 h 6199731"/>
                <a:gd name="connsiteX21" fmla="*/ 1976061 w 5426208"/>
                <a:gd name="connsiteY21" fmla="*/ 237639 h 6199731"/>
                <a:gd name="connsiteX22" fmla="*/ 1853512 w 5426208"/>
                <a:gd name="connsiteY22" fmla="*/ 1969 h 6199731"/>
                <a:gd name="connsiteX23" fmla="*/ 1674403 w 5426208"/>
                <a:gd name="connsiteY23" fmla="*/ 360188 h 6199731"/>
                <a:gd name="connsiteX24" fmla="*/ 1504721 w 5426208"/>
                <a:gd name="connsiteY24" fmla="*/ 1415990 h 6199731"/>
                <a:gd name="connsiteX25" fmla="*/ 1919500 w 5426208"/>
                <a:gd name="connsiteY25" fmla="*/ 2745169 h 6199731"/>
                <a:gd name="connsiteX26" fmla="*/ 2511779 w 5426208"/>
                <a:gd name="connsiteY26" fmla="*/ 3912880 h 6199731"/>
                <a:gd name="connsiteX27" fmla="*/ 2507282 w 5426208"/>
                <a:gd name="connsiteY27" fmla="*/ 4079031 h 6199731"/>
                <a:gd name="connsiteX28" fmla="*/ 1259624 w 5426208"/>
                <a:gd name="connsiteY28" fmla="*/ 2566060 h 6199731"/>
                <a:gd name="connsiteX29" fmla="*/ 760003 w 5426208"/>
                <a:gd name="connsiteY29" fmla="*/ 2019305 h 6199731"/>
                <a:gd name="connsiteX30" fmla="*/ 213248 w 5426208"/>
                <a:gd name="connsiteY30" fmla="*/ 1510258 h 6199731"/>
                <a:gd name="connsiteX31" fmla="*/ 213248 w 5426208"/>
                <a:gd name="connsiteY31" fmla="*/ 1642233 h 6199731"/>
                <a:gd name="connsiteX32" fmla="*/ 694015 w 5426208"/>
                <a:gd name="connsiteY32" fmla="*/ 2980839 h 6199731"/>
                <a:gd name="connsiteX33" fmla="*/ 1253280 w 5426208"/>
                <a:gd name="connsiteY33" fmla="*/ 4010799 h 6199731"/>
                <a:gd name="connsiteX34" fmla="*/ 2015715 w 5426208"/>
                <a:gd name="connsiteY34" fmla="*/ 4652101 h 6199731"/>
                <a:gd name="connsiteX35" fmla="*/ 2631307 w 5426208"/>
                <a:gd name="connsiteY35" fmla="*/ 4974554 h 6199731"/>
                <a:gd name="connsiteX36" fmla="*/ 2258473 w 5426208"/>
                <a:gd name="connsiteY36" fmla="*/ 5048147 h 6199731"/>
                <a:gd name="connsiteX37" fmla="*/ 1485802 w 5426208"/>
                <a:gd name="connsiteY37" fmla="*/ 4878465 h 6199731"/>
                <a:gd name="connsiteX38" fmla="*/ 760003 w 5426208"/>
                <a:gd name="connsiteY38" fmla="*/ 4187470 h 6199731"/>
                <a:gd name="connsiteX39" fmla="*/ 260382 w 5426208"/>
                <a:gd name="connsiteY39" fmla="*/ 3291924 h 6199731"/>
                <a:gd name="connsiteX40" fmla="*/ 5859 w 5426208"/>
                <a:gd name="connsiteY40" fmla="*/ 2924278 h 6199731"/>
                <a:gd name="connsiteX41" fmla="*/ 109554 w 5426208"/>
                <a:gd name="connsiteY41" fmla="*/ 3518167 h 6199731"/>
                <a:gd name="connsiteX42" fmla="*/ 420638 w 5426208"/>
                <a:gd name="connsiteY42" fmla="*/ 4922761 h 6199731"/>
                <a:gd name="connsiteX43" fmla="*/ 967661 w 5426208"/>
                <a:gd name="connsiteY43" fmla="*/ 5506212 h 6199731"/>
                <a:gd name="connsiteX44" fmla="*/ 1523574 w 5426208"/>
                <a:gd name="connsiteY44" fmla="*/ 5761746 h 6199731"/>
                <a:gd name="connsiteX45" fmla="*/ 2471273 w 5426208"/>
                <a:gd name="connsiteY45" fmla="*/ 5841898 h 6199731"/>
                <a:gd name="connsiteX46" fmla="*/ 3384948 w 5426208"/>
                <a:gd name="connsiteY46" fmla="*/ 5645372 h 6199731"/>
                <a:gd name="connsiteX47" fmla="*/ 3500869 w 5426208"/>
                <a:gd name="connsiteY47" fmla="*/ 5718513 h 6199731"/>
                <a:gd name="connsiteX48" fmla="*/ 3506134 w 5426208"/>
                <a:gd name="connsiteY48" fmla="*/ 6199731 h 6199731"/>
                <a:gd name="connsiteX0" fmla="*/ 4469964 w 5426208"/>
                <a:gd name="connsiteY0" fmla="*/ 6067996 h 6199731"/>
                <a:gd name="connsiteX1" fmla="*/ 4282215 w 5426208"/>
                <a:gd name="connsiteY1" fmla="*/ 5520241 h 6199731"/>
                <a:gd name="connsiteX2" fmla="*/ 4330110 w 5426208"/>
                <a:gd name="connsiteY2" fmla="*/ 5252182 h 6199731"/>
                <a:gd name="connsiteX3" fmla="*/ 4631881 w 5426208"/>
                <a:gd name="connsiteY3" fmla="*/ 4847196 h 6199731"/>
                <a:gd name="connsiteX4" fmla="*/ 5058626 w 5426208"/>
                <a:gd name="connsiteY4" fmla="*/ 3800971 h 6199731"/>
                <a:gd name="connsiteX5" fmla="*/ 5416844 w 5426208"/>
                <a:gd name="connsiteY5" fmla="*/ 2735742 h 6199731"/>
                <a:gd name="connsiteX6" fmla="*/ 5253752 w 5426208"/>
                <a:gd name="connsiteY6" fmla="*/ 2747942 h 6199731"/>
                <a:gd name="connsiteX7" fmla="*/ 4553133 w 5426208"/>
                <a:gd name="connsiteY7" fmla="*/ 3267459 h 6199731"/>
                <a:gd name="connsiteX8" fmla="*/ 3980892 w 5426208"/>
                <a:gd name="connsiteY8" fmla="*/ 4210612 h 6199731"/>
                <a:gd name="connsiteX9" fmla="*/ 4002122 w 5426208"/>
                <a:gd name="connsiteY9" fmla="*/ 3520514 h 6199731"/>
                <a:gd name="connsiteX10" fmla="*/ 4261463 w 5426208"/>
                <a:gd name="connsiteY10" fmla="*/ 1983300 h 6199731"/>
                <a:gd name="connsiteX11" fmla="*/ 4416873 w 5426208"/>
                <a:gd name="connsiteY11" fmla="*/ 1383760 h 6199731"/>
                <a:gd name="connsiteX12" fmla="*/ 4596120 w 5426208"/>
                <a:gd name="connsiteY12" fmla="*/ 925306 h 6199731"/>
                <a:gd name="connsiteX13" fmla="*/ 4049958 w 5426208"/>
                <a:gd name="connsiteY13" fmla="*/ 1199173 h 6199731"/>
                <a:gd name="connsiteX14" fmla="*/ 3488008 w 5426208"/>
                <a:gd name="connsiteY14" fmla="*/ 2315594 h 6199731"/>
                <a:gd name="connsiteX15" fmla="*/ 3287203 w 5426208"/>
                <a:gd name="connsiteY15" fmla="*/ 3409267 h 6199731"/>
                <a:gd name="connsiteX16" fmla="*/ 3292845 w 5426208"/>
                <a:gd name="connsiteY16" fmla="*/ 4093202 h 6199731"/>
                <a:gd name="connsiteX17" fmla="*/ 3192806 w 5426208"/>
                <a:gd name="connsiteY17" fmla="*/ 3842808 h 6199731"/>
                <a:gd name="connsiteX18" fmla="*/ 3006290 w 5426208"/>
                <a:gd name="connsiteY18" fmla="*/ 2973076 h 6199731"/>
                <a:gd name="connsiteX19" fmla="*/ 2437902 w 5426208"/>
                <a:gd name="connsiteY19" fmla="*/ 1628845 h 6199731"/>
                <a:gd name="connsiteX20" fmla="*/ 2086078 w 5426208"/>
                <a:gd name="connsiteY20" fmla="*/ 683692 h 6199731"/>
                <a:gd name="connsiteX21" fmla="*/ 1976061 w 5426208"/>
                <a:gd name="connsiteY21" fmla="*/ 237639 h 6199731"/>
                <a:gd name="connsiteX22" fmla="*/ 1853512 w 5426208"/>
                <a:gd name="connsiteY22" fmla="*/ 1969 h 6199731"/>
                <a:gd name="connsiteX23" fmla="*/ 1674403 w 5426208"/>
                <a:gd name="connsiteY23" fmla="*/ 360188 h 6199731"/>
                <a:gd name="connsiteX24" fmla="*/ 1504721 w 5426208"/>
                <a:gd name="connsiteY24" fmla="*/ 1415990 h 6199731"/>
                <a:gd name="connsiteX25" fmla="*/ 1919500 w 5426208"/>
                <a:gd name="connsiteY25" fmla="*/ 2745169 h 6199731"/>
                <a:gd name="connsiteX26" fmla="*/ 2511779 w 5426208"/>
                <a:gd name="connsiteY26" fmla="*/ 3912880 h 6199731"/>
                <a:gd name="connsiteX27" fmla="*/ 2507282 w 5426208"/>
                <a:gd name="connsiteY27" fmla="*/ 4079031 h 6199731"/>
                <a:gd name="connsiteX28" fmla="*/ 1259624 w 5426208"/>
                <a:gd name="connsiteY28" fmla="*/ 2566060 h 6199731"/>
                <a:gd name="connsiteX29" fmla="*/ 760003 w 5426208"/>
                <a:gd name="connsiteY29" fmla="*/ 2019305 h 6199731"/>
                <a:gd name="connsiteX30" fmla="*/ 213248 w 5426208"/>
                <a:gd name="connsiteY30" fmla="*/ 1510258 h 6199731"/>
                <a:gd name="connsiteX31" fmla="*/ 213248 w 5426208"/>
                <a:gd name="connsiteY31" fmla="*/ 1642233 h 6199731"/>
                <a:gd name="connsiteX32" fmla="*/ 694015 w 5426208"/>
                <a:gd name="connsiteY32" fmla="*/ 2980839 h 6199731"/>
                <a:gd name="connsiteX33" fmla="*/ 1253280 w 5426208"/>
                <a:gd name="connsiteY33" fmla="*/ 4010799 h 6199731"/>
                <a:gd name="connsiteX34" fmla="*/ 2015715 w 5426208"/>
                <a:gd name="connsiteY34" fmla="*/ 4652101 h 6199731"/>
                <a:gd name="connsiteX35" fmla="*/ 2631307 w 5426208"/>
                <a:gd name="connsiteY35" fmla="*/ 4974554 h 6199731"/>
                <a:gd name="connsiteX36" fmla="*/ 2258473 w 5426208"/>
                <a:gd name="connsiteY36" fmla="*/ 5048147 h 6199731"/>
                <a:gd name="connsiteX37" fmla="*/ 1485802 w 5426208"/>
                <a:gd name="connsiteY37" fmla="*/ 4878465 h 6199731"/>
                <a:gd name="connsiteX38" fmla="*/ 760003 w 5426208"/>
                <a:gd name="connsiteY38" fmla="*/ 4187470 h 6199731"/>
                <a:gd name="connsiteX39" fmla="*/ 260382 w 5426208"/>
                <a:gd name="connsiteY39" fmla="*/ 3291924 h 6199731"/>
                <a:gd name="connsiteX40" fmla="*/ 5859 w 5426208"/>
                <a:gd name="connsiteY40" fmla="*/ 2924278 h 6199731"/>
                <a:gd name="connsiteX41" fmla="*/ 109554 w 5426208"/>
                <a:gd name="connsiteY41" fmla="*/ 3518167 h 6199731"/>
                <a:gd name="connsiteX42" fmla="*/ 420638 w 5426208"/>
                <a:gd name="connsiteY42" fmla="*/ 4922761 h 6199731"/>
                <a:gd name="connsiteX43" fmla="*/ 967661 w 5426208"/>
                <a:gd name="connsiteY43" fmla="*/ 5506212 h 6199731"/>
                <a:gd name="connsiteX44" fmla="*/ 1523574 w 5426208"/>
                <a:gd name="connsiteY44" fmla="*/ 5761746 h 6199731"/>
                <a:gd name="connsiteX45" fmla="*/ 2471273 w 5426208"/>
                <a:gd name="connsiteY45" fmla="*/ 5841898 h 6199731"/>
                <a:gd name="connsiteX46" fmla="*/ 3384948 w 5426208"/>
                <a:gd name="connsiteY46" fmla="*/ 5645372 h 6199731"/>
                <a:gd name="connsiteX47" fmla="*/ 3500869 w 5426208"/>
                <a:gd name="connsiteY47" fmla="*/ 5718513 h 6199731"/>
                <a:gd name="connsiteX48" fmla="*/ 3506134 w 5426208"/>
                <a:gd name="connsiteY48" fmla="*/ 6199731 h 6199731"/>
                <a:gd name="connsiteX0" fmla="*/ 4469964 w 5426208"/>
                <a:gd name="connsiteY0" fmla="*/ 6067996 h 6199731"/>
                <a:gd name="connsiteX1" fmla="*/ 4282215 w 5426208"/>
                <a:gd name="connsiteY1" fmla="*/ 5520241 h 6199731"/>
                <a:gd name="connsiteX2" fmla="*/ 4330110 w 5426208"/>
                <a:gd name="connsiteY2" fmla="*/ 5252182 h 6199731"/>
                <a:gd name="connsiteX3" fmla="*/ 4631881 w 5426208"/>
                <a:gd name="connsiteY3" fmla="*/ 4847196 h 6199731"/>
                <a:gd name="connsiteX4" fmla="*/ 5058626 w 5426208"/>
                <a:gd name="connsiteY4" fmla="*/ 3800971 h 6199731"/>
                <a:gd name="connsiteX5" fmla="*/ 5416844 w 5426208"/>
                <a:gd name="connsiteY5" fmla="*/ 2735742 h 6199731"/>
                <a:gd name="connsiteX6" fmla="*/ 5253752 w 5426208"/>
                <a:gd name="connsiteY6" fmla="*/ 2747942 h 6199731"/>
                <a:gd name="connsiteX7" fmla="*/ 4553133 w 5426208"/>
                <a:gd name="connsiteY7" fmla="*/ 3267459 h 6199731"/>
                <a:gd name="connsiteX8" fmla="*/ 3980892 w 5426208"/>
                <a:gd name="connsiteY8" fmla="*/ 4210612 h 6199731"/>
                <a:gd name="connsiteX9" fmla="*/ 4002122 w 5426208"/>
                <a:gd name="connsiteY9" fmla="*/ 3520514 h 6199731"/>
                <a:gd name="connsiteX10" fmla="*/ 4261463 w 5426208"/>
                <a:gd name="connsiteY10" fmla="*/ 1983300 h 6199731"/>
                <a:gd name="connsiteX11" fmla="*/ 4416873 w 5426208"/>
                <a:gd name="connsiteY11" fmla="*/ 1383760 h 6199731"/>
                <a:gd name="connsiteX12" fmla="*/ 4596120 w 5426208"/>
                <a:gd name="connsiteY12" fmla="*/ 925306 h 6199731"/>
                <a:gd name="connsiteX13" fmla="*/ 4049958 w 5426208"/>
                <a:gd name="connsiteY13" fmla="*/ 1199173 h 6199731"/>
                <a:gd name="connsiteX14" fmla="*/ 3488008 w 5426208"/>
                <a:gd name="connsiteY14" fmla="*/ 2315594 h 6199731"/>
                <a:gd name="connsiteX15" fmla="*/ 3287203 w 5426208"/>
                <a:gd name="connsiteY15" fmla="*/ 3409267 h 6199731"/>
                <a:gd name="connsiteX16" fmla="*/ 3292845 w 5426208"/>
                <a:gd name="connsiteY16" fmla="*/ 4093202 h 6199731"/>
                <a:gd name="connsiteX17" fmla="*/ 3192806 w 5426208"/>
                <a:gd name="connsiteY17" fmla="*/ 3842808 h 6199731"/>
                <a:gd name="connsiteX18" fmla="*/ 3006290 w 5426208"/>
                <a:gd name="connsiteY18" fmla="*/ 2973076 h 6199731"/>
                <a:gd name="connsiteX19" fmla="*/ 2437902 w 5426208"/>
                <a:gd name="connsiteY19" fmla="*/ 1628845 h 6199731"/>
                <a:gd name="connsiteX20" fmla="*/ 2086078 w 5426208"/>
                <a:gd name="connsiteY20" fmla="*/ 683692 h 6199731"/>
                <a:gd name="connsiteX21" fmla="*/ 1976061 w 5426208"/>
                <a:gd name="connsiteY21" fmla="*/ 237639 h 6199731"/>
                <a:gd name="connsiteX22" fmla="*/ 1853512 w 5426208"/>
                <a:gd name="connsiteY22" fmla="*/ 1969 h 6199731"/>
                <a:gd name="connsiteX23" fmla="*/ 1674403 w 5426208"/>
                <a:gd name="connsiteY23" fmla="*/ 360188 h 6199731"/>
                <a:gd name="connsiteX24" fmla="*/ 1504721 w 5426208"/>
                <a:gd name="connsiteY24" fmla="*/ 1415990 h 6199731"/>
                <a:gd name="connsiteX25" fmla="*/ 1919500 w 5426208"/>
                <a:gd name="connsiteY25" fmla="*/ 2745169 h 6199731"/>
                <a:gd name="connsiteX26" fmla="*/ 2511779 w 5426208"/>
                <a:gd name="connsiteY26" fmla="*/ 3912880 h 6199731"/>
                <a:gd name="connsiteX27" fmla="*/ 2507282 w 5426208"/>
                <a:gd name="connsiteY27" fmla="*/ 4079031 h 6199731"/>
                <a:gd name="connsiteX28" fmla="*/ 1259624 w 5426208"/>
                <a:gd name="connsiteY28" fmla="*/ 2566060 h 6199731"/>
                <a:gd name="connsiteX29" fmla="*/ 760003 w 5426208"/>
                <a:gd name="connsiteY29" fmla="*/ 2019305 h 6199731"/>
                <a:gd name="connsiteX30" fmla="*/ 213248 w 5426208"/>
                <a:gd name="connsiteY30" fmla="*/ 1510258 h 6199731"/>
                <a:gd name="connsiteX31" fmla="*/ 213248 w 5426208"/>
                <a:gd name="connsiteY31" fmla="*/ 1642233 h 6199731"/>
                <a:gd name="connsiteX32" fmla="*/ 694015 w 5426208"/>
                <a:gd name="connsiteY32" fmla="*/ 2980839 h 6199731"/>
                <a:gd name="connsiteX33" fmla="*/ 1253280 w 5426208"/>
                <a:gd name="connsiteY33" fmla="*/ 4010799 h 6199731"/>
                <a:gd name="connsiteX34" fmla="*/ 2015715 w 5426208"/>
                <a:gd name="connsiteY34" fmla="*/ 4652101 h 6199731"/>
                <a:gd name="connsiteX35" fmla="*/ 2631307 w 5426208"/>
                <a:gd name="connsiteY35" fmla="*/ 4974554 h 6199731"/>
                <a:gd name="connsiteX36" fmla="*/ 2175214 w 5426208"/>
                <a:gd name="connsiteY36" fmla="*/ 5005357 h 6199731"/>
                <a:gd name="connsiteX37" fmla="*/ 1485802 w 5426208"/>
                <a:gd name="connsiteY37" fmla="*/ 4878465 h 6199731"/>
                <a:gd name="connsiteX38" fmla="*/ 760003 w 5426208"/>
                <a:gd name="connsiteY38" fmla="*/ 4187470 h 6199731"/>
                <a:gd name="connsiteX39" fmla="*/ 260382 w 5426208"/>
                <a:gd name="connsiteY39" fmla="*/ 3291924 h 6199731"/>
                <a:gd name="connsiteX40" fmla="*/ 5859 w 5426208"/>
                <a:gd name="connsiteY40" fmla="*/ 2924278 h 6199731"/>
                <a:gd name="connsiteX41" fmla="*/ 109554 w 5426208"/>
                <a:gd name="connsiteY41" fmla="*/ 3518167 h 6199731"/>
                <a:gd name="connsiteX42" fmla="*/ 420638 w 5426208"/>
                <a:gd name="connsiteY42" fmla="*/ 4922761 h 6199731"/>
                <a:gd name="connsiteX43" fmla="*/ 967661 w 5426208"/>
                <a:gd name="connsiteY43" fmla="*/ 5506212 h 6199731"/>
                <a:gd name="connsiteX44" fmla="*/ 1523574 w 5426208"/>
                <a:gd name="connsiteY44" fmla="*/ 5761746 h 6199731"/>
                <a:gd name="connsiteX45" fmla="*/ 2471273 w 5426208"/>
                <a:gd name="connsiteY45" fmla="*/ 5841898 h 6199731"/>
                <a:gd name="connsiteX46" fmla="*/ 3384948 w 5426208"/>
                <a:gd name="connsiteY46" fmla="*/ 5645372 h 6199731"/>
                <a:gd name="connsiteX47" fmla="*/ 3500869 w 5426208"/>
                <a:gd name="connsiteY47" fmla="*/ 5718513 h 6199731"/>
                <a:gd name="connsiteX48" fmla="*/ 3506134 w 5426208"/>
                <a:gd name="connsiteY48" fmla="*/ 6199731 h 6199731"/>
                <a:gd name="connsiteX0" fmla="*/ 4469964 w 5426208"/>
                <a:gd name="connsiteY0" fmla="*/ 6067996 h 6199731"/>
                <a:gd name="connsiteX1" fmla="*/ 4282215 w 5426208"/>
                <a:gd name="connsiteY1" fmla="*/ 5520241 h 6199731"/>
                <a:gd name="connsiteX2" fmla="*/ 4330110 w 5426208"/>
                <a:gd name="connsiteY2" fmla="*/ 5252182 h 6199731"/>
                <a:gd name="connsiteX3" fmla="*/ 4631881 w 5426208"/>
                <a:gd name="connsiteY3" fmla="*/ 4847196 h 6199731"/>
                <a:gd name="connsiteX4" fmla="*/ 5058626 w 5426208"/>
                <a:gd name="connsiteY4" fmla="*/ 3800971 h 6199731"/>
                <a:gd name="connsiteX5" fmla="*/ 5416844 w 5426208"/>
                <a:gd name="connsiteY5" fmla="*/ 2735742 h 6199731"/>
                <a:gd name="connsiteX6" fmla="*/ 5253752 w 5426208"/>
                <a:gd name="connsiteY6" fmla="*/ 2747942 h 6199731"/>
                <a:gd name="connsiteX7" fmla="*/ 4553133 w 5426208"/>
                <a:gd name="connsiteY7" fmla="*/ 3267459 h 6199731"/>
                <a:gd name="connsiteX8" fmla="*/ 3980892 w 5426208"/>
                <a:gd name="connsiteY8" fmla="*/ 4210612 h 6199731"/>
                <a:gd name="connsiteX9" fmla="*/ 4002122 w 5426208"/>
                <a:gd name="connsiteY9" fmla="*/ 3520514 h 6199731"/>
                <a:gd name="connsiteX10" fmla="*/ 4261463 w 5426208"/>
                <a:gd name="connsiteY10" fmla="*/ 1983300 h 6199731"/>
                <a:gd name="connsiteX11" fmla="*/ 4416873 w 5426208"/>
                <a:gd name="connsiteY11" fmla="*/ 1383760 h 6199731"/>
                <a:gd name="connsiteX12" fmla="*/ 4596120 w 5426208"/>
                <a:gd name="connsiteY12" fmla="*/ 925306 h 6199731"/>
                <a:gd name="connsiteX13" fmla="*/ 4049958 w 5426208"/>
                <a:gd name="connsiteY13" fmla="*/ 1199173 h 6199731"/>
                <a:gd name="connsiteX14" fmla="*/ 3488008 w 5426208"/>
                <a:gd name="connsiteY14" fmla="*/ 2315594 h 6199731"/>
                <a:gd name="connsiteX15" fmla="*/ 3287203 w 5426208"/>
                <a:gd name="connsiteY15" fmla="*/ 3409267 h 6199731"/>
                <a:gd name="connsiteX16" fmla="*/ 3292845 w 5426208"/>
                <a:gd name="connsiteY16" fmla="*/ 4093202 h 6199731"/>
                <a:gd name="connsiteX17" fmla="*/ 3192806 w 5426208"/>
                <a:gd name="connsiteY17" fmla="*/ 3842808 h 6199731"/>
                <a:gd name="connsiteX18" fmla="*/ 3006290 w 5426208"/>
                <a:gd name="connsiteY18" fmla="*/ 2973076 h 6199731"/>
                <a:gd name="connsiteX19" fmla="*/ 2437902 w 5426208"/>
                <a:gd name="connsiteY19" fmla="*/ 1628845 h 6199731"/>
                <a:gd name="connsiteX20" fmla="*/ 2086078 w 5426208"/>
                <a:gd name="connsiteY20" fmla="*/ 683692 h 6199731"/>
                <a:gd name="connsiteX21" fmla="*/ 1976061 w 5426208"/>
                <a:gd name="connsiteY21" fmla="*/ 237639 h 6199731"/>
                <a:gd name="connsiteX22" fmla="*/ 1853512 w 5426208"/>
                <a:gd name="connsiteY22" fmla="*/ 1969 h 6199731"/>
                <a:gd name="connsiteX23" fmla="*/ 1674403 w 5426208"/>
                <a:gd name="connsiteY23" fmla="*/ 360188 h 6199731"/>
                <a:gd name="connsiteX24" fmla="*/ 1504721 w 5426208"/>
                <a:gd name="connsiteY24" fmla="*/ 1415990 h 6199731"/>
                <a:gd name="connsiteX25" fmla="*/ 1919500 w 5426208"/>
                <a:gd name="connsiteY25" fmla="*/ 2745169 h 6199731"/>
                <a:gd name="connsiteX26" fmla="*/ 2511779 w 5426208"/>
                <a:gd name="connsiteY26" fmla="*/ 3912880 h 6199731"/>
                <a:gd name="connsiteX27" fmla="*/ 2507282 w 5426208"/>
                <a:gd name="connsiteY27" fmla="*/ 4079031 h 6199731"/>
                <a:gd name="connsiteX28" fmla="*/ 1259624 w 5426208"/>
                <a:gd name="connsiteY28" fmla="*/ 2566060 h 6199731"/>
                <a:gd name="connsiteX29" fmla="*/ 760003 w 5426208"/>
                <a:gd name="connsiteY29" fmla="*/ 2019305 h 6199731"/>
                <a:gd name="connsiteX30" fmla="*/ 213248 w 5426208"/>
                <a:gd name="connsiteY30" fmla="*/ 1510258 h 6199731"/>
                <a:gd name="connsiteX31" fmla="*/ 213248 w 5426208"/>
                <a:gd name="connsiteY31" fmla="*/ 1642233 h 6199731"/>
                <a:gd name="connsiteX32" fmla="*/ 694015 w 5426208"/>
                <a:gd name="connsiteY32" fmla="*/ 2980839 h 6199731"/>
                <a:gd name="connsiteX33" fmla="*/ 1253280 w 5426208"/>
                <a:gd name="connsiteY33" fmla="*/ 4010799 h 6199731"/>
                <a:gd name="connsiteX34" fmla="*/ 2015715 w 5426208"/>
                <a:gd name="connsiteY34" fmla="*/ 4652101 h 6199731"/>
                <a:gd name="connsiteX35" fmla="*/ 2631307 w 5426208"/>
                <a:gd name="connsiteY35" fmla="*/ 4974554 h 6199731"/>
                <a:gd name="connsiteX36" fmla="*/ 2175214 w 5426208"/>
                <a:gd name="connsiteY36" fmla="*/ 5005357 h 6199731"/>
                <a:gd name="connsiteX37" fmla="*/ 1502268 w 5426208"/>
                <a:gd name="connsiteY37" fmla="*/ 4791324 h 6199731"/>
                <a:gd name="connsiteX38" fmla="*/ 760003 w 5426208"/>
                <a:gd name="connsiteY38" fmla="*/ 4187470 h 6199731"/>
                <a:gd name="connsiteX39" fmla="*/ 260382 w 5426208"/>
                <a:gd name="connsiteY39" fmla="*/ 3291924 h 6199731"/>
                <a:gd name="connsiteX40" fmla="*/ 5859 w 5426208"/>
                <a:gd name="connsiteY40" fmla="*/ 2924278 h 6199731"/>
                <a:gd name="connsiteX41" fmla="*/ 109554 w 5426208"/>
                <a:gd name="connsiteY41" fmla="*/ 3518167 h 6199731"/>
                <a:gd name="connsiteX42" fmla="*/ 420638 w 5426208"/>
                <a:gd name="connsiteY42" fmla="*/ 4922761 h 6199731"/>
                <a:gd name="connsiteX43" fmla="*/ 967661 w 5426208"/>
                <a:gd name="connsiteY43" fmla="*/ 5506212 h 6199731"/>
                <a:gd name="connsiteX44" fmla="*/ 1523574 w 5426208"/>
                <a:gd name="connsiteY44" fmla="*/ 5761746 h 6199731"/>
                <a:gd name="connsiteX45" fmla="*/ 2471273 w 5426208"/>
                <a:gd name="connsiteY45" fmla="*/ 5841898 h 6199731"/>
                <a:gd name="connsiteX46" fmla="*/ 3384948 w 5426208"/>
                <a:gd name="connsiteY46" fmla="*/ 5645372 h 6199731"/>
                <a:gd name="connsiteX47" fmla="*/ 3500869 w 5426208"/>
                <a:gd name="connsiteY47" fmla="*/ 5718513 h 6199731"/>
                <a:gd name="connsiteX48" fmla="*/ 3506134 w 5426208"/>
                <a:gd name="connsiteY48" fmla="*/ 6199731 h 6199731"/>
                <a:gd name="connsiteX0" fmla="*/ 4469964 w 5426208"/>
                <a:gd name="connsiteY0" fmla="*/ 6067996 h 6199731"/>
                <a:gd name="connsiteX1" fmla="*/ 4282215 w 5426208"/>
                <a:gd name="connsiteY1" fmla="*/ 5520241 h 6199731"/>
                <a:gd name="connsiteX2" fmla="*/ 4330110 w 5426208"/>
                <a:gd name="connsiteY2" fmla="*/ 5252182 h 6199731"/>
                <a:gd name="connsiteX3" fmla="*/ 4631881 w 5426208"/>
                <a:gd name="connsiteY3" fmla="*/ 4847196 h 6199731"/>
                <a:gd name="connsiteX4" fmla="*/ 5058626 w 5426208"/>
                <a:gd name="connsiteY4" fmla="*/ 3800971 h 6199731"/>
                <a:gd name="connsiteX5" fmla="*/ 5416844 w 5426208"/>
                <a:gd name="connsiteY5" fmla="*/ 2735742 h 6199731"/>
                <a:gd name="connsiteX6" fmla="*/ 5253752 w 5426208"/>
                <a:gd name="connsiteY6" fmla="*/ 2747942 h 6199731"/>
                <a:gd name="connsiteX7" fmla="*/ 4553133 w 5426208"/>
                <a:gd name="connsiteY7" fmla="*/ 3267459 h 6199731"/>
                <a:gd name="connsiteX8" fmla="*/ 3980892 w 5426208"/>
                <a:gd name="connsiteY8" fmla="*/ 4210612 h 6199731"/>
                <a:gd name="connsiteX9" fmla="*/ 4002122 w 5426208"/>
                <a:gd name="connsiteY9" fmla="*/ 3520514 h 6199731"/>
                <a:gd name="connsiteX10" fmla="*/ 4261463 w 5426208"/>
                <a:gd name="connsiteY10" fmla="*/ 1983300 h 6199731"/>
                <a:gd name="connsiteX11" fmla="*/ 4416873 w 5426208"/>
                <a:gd name="connsiteY11" fmla="*/ 1383760 h 6199731"/>
                <a:gd name="connsiteX12" fmla="*/ 4596120 w 5426208"/>
                <a:gd name="connsiteY12" fmla="*/ 925306 h 6199731"/>
                <a:gd name="connsiteX13" fmla="*/ 4049958 w 5426208"/>
                <a:gd name="connsiteY13" fmla="*/ 1199173 h 6199731"/>
                <a:gd name="connsiteX14" fmla="*/ 3488008 w 5426208"/>
                <a:gd name="connsiteY14" fmla="*/ 2315594 h 6199731"/>
                <a:gd name="connsiteX15" fmla="*/ 3287203 w 5426208"/>
                <a:gd name="connsiteY15" fmla="*/ 3409267 h 6199731"/>
                <a:gd name="connsiteX16" fmla="*/ 3292845 w 5426208"/>
                <a:gd name="connsiteY16" fmla="*/ 4093202 h 6199731"/>
                <a:gd name="connsiteX17" fmla="*/ 3192806 w 5426208"/>
                <a:gd name="connsiteY17" fmla="*/ 3842808 h 6199731"/>
                <a:gd name="connsiteX18" fmla="*/ 3006290 w 5426208"/>
                <a:gd name="connsiteY18" fmla="*/ 2973076 h 6199731"/>
                <a:gd name="connsiteX19" fmla="*/ 2437902 w 5426208"/>
                <a:gd name="connsiteY19" fmla="*/ 1628845 h 6199731"/>
                <a:gd name="connsiteX20" fmla="*/ 2086078 w 5426208"/>
                <a:gd name="connsiteY20" fmla="*/ 683692 h 6199731"/>
                <a:gd name="connsiteX21" fmla="*/ 1976061 w 5426208"/>
                <a:gd name="connsiteY21" fmla="*/ 237639 h 6199731"/>
                <a:gd name="connsiteX22" fmla="*/ 1853512 w 5426208"/>
                <a:gd name="connsiteY22" fmla="*/ 1969 h 6199731"/>
                <a:gd name="connsiteX23" fmla="*/ 1674403 w 5426208"/>
                <a:gd name="connsiteY23" fmla="*/ 360188 h 6199731"/>
                <a:gd name="connsiteX24" fmla="*/ 1504721 w 5426208"/>
                <a:gd name="connsiteY24" fmla="*/ 1415990 h 6199731"/>
                <a:gd name="connsiteX25" fmla="*/ 1919500 w 5426208"/>
                <a:gd name="connsiteY25" fmla="*/ 2745169 h 6199731"/>
                <a:gd name="connsiteX26" fmla="*/ 2511779 w 5426208"/>
                <a:gd name="connsiteY26" fmla="*/ 3912880 h 6199731"/>
                <a:gd name="connsiteX27" fmla="*/ 2507282 w 5426208"/>
                <a:gd name="connsiteY27" fmla="*/ 4079031 h 6199731"/>
                <a:gd name="connsiteX28" fmla="*/ 1259624 w 5426208"/>
                <a:gd name="connsiteY28" fmla="*/ 2566060 h 6199731"/>
                <a:gd name="connsiteX29" fmla="*/ 760003 w 5426208"/>
                <a:gd name="connsiteY29" fmla="*/ 2019305 h 6199731"/>
                <a:gd name="connsiteX30" fmla="*/ 213248 w 5426208"/>
                <a:gd name="connsiteY30" fmla="*/ 1510258 h 6199731"/>
                <a:gd name="connsiteX31" fmla="*/ 213248 w 5426208"/>
                <a:gd name="connsiteY31" fmla="*/ 1642233 h 6199731"/>
                <a:gd name="connsiteX32" fmla="*/ 694015 w 5426208"/>
                <a:gd name="connsiteY32" fmla="*/ 2980839 h 6199731"/>
                <a:gd name="connsiteX33" fmla="*/ 1253280 w 5426208"/>
                <a:gd name="connsiteY33" fmla="*/ 4010799 h 6199731"/>
                <a:gd name="connsiteX34" fmla="*/ 2015715 w 5426208"/>
                <a:gd name="connsiteY34" fmla="*/ 4652101 h 6199731"/>
                <a:gd name="connsiteX35" fmla="*/ 2631307 w 5426208"/>
                <a:gd name="connsiteY35" fmla="*/ 4974554 h 6199731"/>
                <a:gd name="connsiteX36" fmla="*/ 2175214 w 5426208"/>
                <a:gd name="connsiteY36" fmla="*/ 5005357 h 6199731"/>
                <a:gd name="connsiteX37" fmla="*/ 1502268 w 5426208"/>
                <a:gd name="connsiteY37" fmla="*/ 4791324 h 6199731"/>
                <a:gd name="connsiteX38" fmla="*/ 760003 w 5426208"/>
                <a:gd name="connsiteY38" fmla="*/ 4187470 h 6199731"/>
                <a:gd name="connsiteX39" fmla="*/ 260382 w 5426208"/>
                <a:gd name="connsiteY39" fmla="*/ 3291924 h 6199731"/>
                <a:gd name="connsiteX40" fmla="*/ 5859 w 5426208"/>
                <a:gd name="connsiteY40" fmla="*/ 2924278 h 6199731"/>
                <a:gd name="connsiteX41" fmla="*/ 109554 w 5426208"/>
                <a:gd name="connsiteY41" fmla="*/ 3518167 h 6199731"/>
                <a:gd name="connsiteX42" fmla="*/ 420638 w 5426208"/>
                <a:gd name="connsiteY42" fmla="*/ 4922761 h 6199731"/>
                <a:gd name="connsiteX43" fmla="*/ 967661 w 5426208"/>
                <a:gd name="connsiteY43" fmla="*/ 5506212 h 6199731"/>
                <a:gd name="connsiteX44" fmla="*/ 1523574 w 5426208"/>
                <a:gd name="connsiteY44" fmla="*/ 5761746 h 6199731"/>
                <a:gd name="connsiteX45" fmla="*/ 2471273 w 5426208"/>
                <a:gd name="connsiteY45" fmla="*/ 5841898 h 6199731"/>
                <a:gd name="connsiteX46" fmla="*/ 3384948 w 5426208"/>
                <a:gd name="connsiteY46" fmla="*/ 5645372 h 6199731"/>
                <a:gd name="connsiteX47" fmla="*/ 3500869 w 5426208"/>
                <a:gd name="connsiteY47" fmla="*/ 5718513 h 6199731"/>
                <a:gd name="connsiteX48" fmla="*/ 3506134 w 5426208"/>
                <a:gd name="connsiteY48" fmla="*/ 6199731 h 6199731"/>
                <a:gd name="connsiteX0" fmla="*/ 4469964 w 5426208"/>
                <a:gd name="connsiteY0" fmla="*/ 6068369 h 6200104"/>
                <a:gd name="connsiteX1" fmla="*/ 4282215 w 5426208"/>
                <a:gd name="connsiteY1" fmla="*/ 5520614 h 6200104"/>
                <a:gd name="connsiteX2" fmla="*/ 4330110 w 5426208"/>
                <a:gd name="connsiteY2" fmla="*/ 5252555 h 6200104"/>
                <a:gd name="connsiteX3" fmla="*/ 4631881 w 5426208"/>
                <a:gd name="connsiteY3" fmla="*/ 4847569 h 6200104"/>
                <a:gd name="connsiteX4" fmla="*/ 5058626 w 5426208"/>
                <a:gd name="connsiteY4" fmla="*/ 3801344 h 6200104"/>
                <a:gd name="connsiteX5" fmla="*/ 5416844 w 5426208"/>
                <a:gd name="connsiteY5" fmla="*/ 2736115 h 6200104"/>
                <a:gd name="connsiteX6" fmla="*/ 5253752 w 5426208"/>
                <a:gd name="connsiteY6" fmla="*/ 2748315 h 6200104"/>
                <a:gd name="connsiteX7" fmla="*/ 4553133 w 5426208"/>
                <a:gd name="connsiteY7" fmla="*/ 3267832 h 6200104"/>
                <a:gd name="connsiteX8" fmla="*/ 3980892 w 5426208"/>
                <a:gd name="connsiteY8" fmla="*/ 4210985 h 6200104"/>
                <a:gd name="connsiteX9" fmla="*/ 4002122 w 5426208"/>
                <a:gd name="connsiteY9" fmla="*/ 3520887 h 6200104"/>
                <a:gd name="connsiteX10" fmla="*/ 4261463 w 5426208"/>
                <a:gd name="connsiteY10" fmla="*/ 1983673 h 6200104"/>
                <a:gd name="connsiteX11" fmla="*/ 4416873 w 5426208"/>
                <a:gd name="connsiteY11" fmla="*/ 1384133 h 6200104"/>
                <a:gd name="connsiteX12" fmla="*/ 4596120 w 5426208"/>
                <a:gd name="connsiteY12" fmla="*/ 925679 h 6200104"/>
                <a:gd name="connsiteX13" fmla="*/ 4049958 w 5426208"/>
                <a:gd name="connsiteY13" fmla="*/ 1199546 h 6200104"/>
                <a:gd name="connsiteX14" fmla="*/ 3488008 w 5426208"/>
                <a:gd name="connsiteY14" fmla="*/ 2315967 h 6200104"/>
                <a:gd name="connsiteX15" fmla="*/ 3287203 w 5426208"/>
                <a:gd name="connsiteY15" fmla="*/ 3409640 h 6200104"/>
                <a:gd name="connsiteX16" fmla="*/ 3292845 w 5426208"/>
                <a:gd name="connsiteY16" fmla="*/ 4093575 h 6200104"/>
                <a:gd name="connsiteX17" fmla="*/ 3192806 w 5426208"/>
                <a:gd name="connsiteY17" fmla="*/ 3843181 h 6200104"/>
                <a:gd name="connsiteX18" fmla="*/ 3006290 w 5426208"/>
                <a:gd name="connsiteY18" fmla="*/ 2973449 h 6200104"/>
                <a:gd name="connsiteX19" fmla="*/ 2437902 w 5426208"/>
                <a:gd name="connsiteY19" fmla="*/ 1629218 h 6200104"/>
                <a:gd name="connsiteX20" fmla="*/ 2116465 w 5426208"/>
                <a:gd name="connsiteY20" fmla="*/ 842913 h 6200104"/>
                <a:gd name="connsiteX21" fmla="*/ 1976061 w 5426208"/>
                <a:gd name="connsiteY21" fmla="*/ 238012 h 6200104"/>
                <a:gd name="connsiteX22" fmla="*/ 1853512 w 5426208"/>
                <a:gd name="connsiteY22" fmla="*/ 2342 h 6200104"/>
                <a:gd name="connsiteX23" fmla="*/ 1674403 w 5426208"/>
                <a:gd name="connsiteY23" fmla="*/ 360561 h 6200104"/>
                <a:gd name="connsiteX24" fmla="*/ 1504721 w 5426208"/>
                <a:gd name="connsiteY24" fmla="*/ 1416363 h 6200104"/>
                <a:gd name="connsiteX25" fmla="*/ 1919500 w 5426208"/>
                <a:gd name="connsiteY25" fmla="*/ 2745542 h 6200104"/>
                <a:gd name="connsiteX26" fmla="*/ 2511779 w 5426208"/>
                <a:gd name="connsiteY26" fmla="*/ 3913253 h 6200104"/>
                <a:gd name="connsiteX27" fmla="*/ 2507282 w 5426208"/>
                <a:gd name="connsiteY27" fmla="*/ 4079404 h 6200104"/>
                <a:gd name="connsiteX28" fmla="*/ 1259624 w 5426208"/>
                <a:gd name="connsiteY28" fmla="*/ 2566433 h 6200104"/>
                <a:gd name="connsiteX29" fmla="*/ 760003 w 5426208"/>
                <a:gd name="connsiteY29" fmla="*/ 2019678 h 6200104"/>
                <a:gd name="connsiteX30" fmla="*/ 213248 w 5426208"/>
                <a:gd name="connsiteY30" fmla="*/ 1510631 h 6200104"/>
                <a:gd name="connsiteX31" fmla="*/ 213248 w 5426208"/>
                <a:gd name="connsiteY31" fmla="*/ 1642606 h 6200104"/>
                <a:gd name="connsiteX32" fmla="*/ 694015 w 5426208"/>
                <a:gd name="connsiteY32" fmla="*/ 2981212 h 6200104"/>
                <a:gd name="connsiteX33" fmla="*/ 1253280 w 5426208"/>
                <a:gd name="connsiteY33" fmla="*/ 4011172 h 6200104"/>
                <a:gd name="connsiteX34" fmla="*/ 2015715 w 5426208"/>
                <a:gd name="connsiteY34" fmla="*/ 4652474 h 6200104"/>
                <a:gd name="connsiteX35" fmla="*/ 2631307 w 5426208"/>
                <a:gd name="connsiteY35" fmla="*/ 4974927 h 6200104"/>
                <a:gd name="connsiteX36" fmla="*/ 2175214 w 5426208"/>
                <a:gd name="connsiteY36" fmla="*/ 5005730 h 6200104"/>
                <a:gd name="connsiteX37" fmla="*/ 1502268 w 5426208"/>
                <a:gd name="connsiteY37" fmla="*/ 4791697 h 6200104"/>
                <a:gd name="connsiteX38" fmla="*/ 760003 w 5426208"/>
                <a:gd name="connsiteY38" fmla="*/ 4187843 h 6200104"/>
                <a:gd name="connsiteX39" fmla="*/ 260382 w 5426208"/>
                <a:gd name="connsiteY39" fmla="*/ 3292297 h 6200104"/>
                <a:gd name="connsiteX40" fmla="*/ 5859 w 5426208"/>
                <a:gd name="connsiteY40" fmla="*/ 2924651 h 6200104"/>
                <a:gd name="connsiteX41" fmla="*/ 109554 w 5426208"/>
                <a:gd name="connsiteY41" fmla="*/ 3518540 h 6200104"/>
                <a:gd name="connsiteX42" fmla="*/ 420638 w 5426208"/>
                <a:gd name="connsiteY42" fmla="*/ 4923134 h 6200104"/>
                <a:gd name="connsiteX43" fmla="*/ 967661 w 5426208"/>
                <a:gd name="connsiteY43" fmla="*/ 5506585 h 6200104"/>
                <a:gd name="connsiteX44" fmla="*/ 1523574 w 5426208"/>
                <a:gd name="connsiteY44" fmla="*/ 5762119 h 6200104"/>
                <a:gd name="connsiteX45" fmla="*/ 2471273 w 5426208"/>
                <a:gd name="connsiteY45" fmla="*/ 5842271 h 6200104"/>
                <a:gd name="connsiteX46" fmla="*/ 3384948 w 5426208"/>
                <a:gd name="connsiteY46" fmla="*/ 5645745 h 6200104"/>
                <a:gd name="connsiteX47" fmla="*/ 3500869 w 5426208"/>
                <a:gd name="connsiteY47" fmla="*/ 5718886 h 6200104"/>
                <a:gd name="connsiteX48" fmla="*/ 3506134 w 5426208"/>
                <a:gd name="connsiteY48" fmla="*/ 6200104 h 6200104"/>
                <a:gd name="connsiteX0" fmla="*/ 4469964 w 5426208"/>
                <a:gd name="connsiteY0" fmla="*/ 6083203 h 6214938"/>
                <a:gd name="connsiteX1" fmla="*/ 4282215 w 5426208"/>
                <a:gd name="connsiteY1" fmla="*/ 5535448 h 6214938"/>
                <a:gd name="connsiteX2" fmla="*/ 4330110 w 5426208"/>
                <a:gd name="connsiteY2" fmla="*/ 5267389 h 6214938"/>
                <a:gd name="connsiteX3" fmla="*/ 4631881 w 5426208"/>
                <a:gd name="connsiteY3" fmla="*/ 4862403 h 6214938"/>
                <a:gd name="connsiteX4" fmla="*/ 5058626 w 5426208"/>
                <a:gd name="connsiteY4" fmla="*/ 3816178 h 6214938"/>
                <a:gd name="connsiteX5" fmla="*/ 5416844 w 5426208"/>
                <a:gd name="connsiteY5" fmla="*/ 2750949 h 6214938"/>
                <a:gd name="connsiteX6" fmla="*/ 5253752 w 5426208"/>
                <a:gd name="connsiteY6" fmla="*/ 2763149 h 6214938"/>
                <a:gd name="connsiteX7" fmla="*/ 4553133 w 5426208"/>
                <a:gd name="connsiteY7" fmla="*/ 3282666 h 6214938"/>
                <a:gd name="connsiteX8" fmla="*/ 3980892 w 5426208"/>
                <a:gd name="connsiteY8" fmla="*/ 4225819 h 6214938"/>
                <a:gd name="connsiteX9" fmla="*/ 4002122 w 5426208"/>
                <a:gd name="connsiteY9" fmla="*/ 3535721 h 6214938"/>
                <a:gd name="connsiteX10" fmla="*/ 4261463 w 5426208"/>
                <a:gd name="connsiteY10" fmla="*/ 1998507 h 6214938"/>
                <a:gd name="connsiteX11" fmla="*/ 4416873 w 5426208"/>
                <a:gd name="connsiteY11" fmla="*/ 1398967 h 6214938"/>
                <a:gd name="connsiteX12" fmla="*/ 4596120 w 5426208"/>
                <a:gd name="connsiteY12" fmla="*/ 940513 h 6214938"/>
                <a:gd name="connsiteX13" fmla="*/ 4049958 w 5426208"/>
                <a:gd name="connsiteY13" fmla="*/ 1214380 h 6214938"/>
                <a:gd name="connsiteX14" fmla="*/ 3488008 w 5426208"/>
                <a:gd name="connsiteY14" fmla="*/ 2330801 h 6214938"/>
                <a:gd name="connsiteX15" fmla="*/ 3287203 w 5426208"/>
                <a:gd name="connsiteY15" fmla="*/ 3424474 h 6214938"/>
                <a:gd name="connsiteX16" fmla="*/ 3292845 w 5426208"/>
                <a:gd name="connsiteY16" fmla="*/ 4108409 h 6214938"/>
                <a:gd name="connsiteX17" fmla="*/ 3192806 w 5426208"/>
                <a:gd name="connsiteY17" fmla="*/ 3858015 h 6214938"/>
                <a:gd name="connsiteX18" fmla="*/ 3006290 w 5426208"/>
                <a:gd name="connsiteY18" fmla="*/ 2988283 h 6214938"/>
                <a:gd name="connsiteX19" fmla="*/ 2437902 w 5426208"/>
                <a:gd name="connsiteY19" fmla="*/ 1644052 h 6214938"/>
                <a:gd name="connsiteX20" fmla="*/ 2116465 w 5426208"/>
                <a:gd name="connsiteY20" fmla="*/ 857747 h 6214938"/>
                <a:gd name="connsiteX21" fmla="*/ 1976061 w 5426208"/>
                <a:gd name="connsiteY21" fmla="*/ 252846 h 6214938"/>
                <a:gd name="connsiteX22" fmla="*/ 1853512 w 5426208"/>
                <a:gd name="connsiteY22" fmla="*/ 17176 h 6214938"/>
                <a:gd name="connsiteX23" fmla="*/ 1612673 w 5426208"/>
                <a:gd name="connsiteY23" fmla="*/ 683202 h 6214938"/>
                <a:gd name="connsiteX24" fmla="*/ 1504721 w 5426208"/>
                <a:gd name="connsiteY24" fmla="*/ 1431197 h 6214938"/>
                <a:gd name="connsiteX25" fmla="*/ 1919500 w 5426208"/>
                <a:gd name="connsiteY25" fmla="*/ 2760376 h 6214938"/>
                <a:gd name="connsiteX26" fmla="*/ 2511779 w 5426208"/>
                <a:gd name="connsiteY26" fmla="*/ 3928087 h 6214938"/>
                <a:gd name="connsiteX27" fmla="*/ 2507282 w 5426208"/>
                <a:gd name="connsiteY27" fmla="*/ 4094238 h 6214938"/>
                <a:gd name="connsiteX28" fmla="*/ 1259624 w 5426208"/>
                <a:gd name="connsiteY28" fmla="*/ 2581267 h 6214938"/>
                <a:gd name="connsiteX29" fmla="*/ 760003 w 5426208"/>
                <a:gd name="connsiteY29" fmla="*/ 2034512 h 6214938"/>
                <a:gd name="connsiteX30" fmla="*/ 213248 w 5426208"/>
                <a:gd name="connsiteY30" fmla="*/ 1525465 h 6214938"/>
                <a:gd name="connsiteX31" fmla="*/ 213248 w 5426208"/>
                <a:gd name="connsiteY31" fmla="*/ 1657440 h 6214938"/>
                <a:gd name="connsiteX32" fmla="*/ 694015 w 5426208"/>
                <a:gd name="connsiteY32" fmla="*/ 2996046 h 6214938"/>
                <a:gd name="connsiteX33" fmla="*/ 1253280 w 5426208"/>
                <a:gd name="connsiteY33" fmla="*/ 4026006 h 6214938"/>
                <a:gd name="connsiteX34" fmla="*/ 2015715 w 5426208"/>
                <a:gd name="connsiteY34" fmla="*/ 4667308 h 6214938"/>
                <a:gd name="connsiteX35" fmla="*/ 2631307 w 5426208"/>
                <a:gd name="connsiteY35" fmla="*/ 4989761 h 6214938"/>
                <a:gd name="connsiteX36" fmla="*/ 2175214 w 5426208"/>
                <a:gd name="connsiteY36" fmla="*/ 5020564 h 6214938"/>
                <a:gd name="connsiteX37" fmla="*/ 1502268 w 5426208"/>
                <a:gd name="connsiteY37" fmla="*/ 4806531 h 6214938"/>
                <a:gd name="connsiteX38" fmla="*/ 760003 w 5426208"/>
                <a:gd name="connsiteY38" fmla="*/ 4202677 h 6214938"/>
                <a:gd name="connsiteX39" fmla="*/ 260382 w 5426208"/>
                <a:gd name="connsiteY39" fmla="*/ 3307131 h 6214938"/>
                <a:gd name="connsiteX40" fmla="*/ 5859 w 5426208"/>
                <a:gd name="connsiteY40" fmla="*/ 2939485 h 6214938"/>
                <a:gd name="connsiteX41" fmla="*/ 109554 w 5426208"/>
                <a:gd name="connsiteY41" fmla="*/ 3533374 h 6214938"/>
                <a:gd name="connsiteX42" fmla="*/ 420638 w 5426208"/>
                <a:gd name="connsiteY42" fmla="*/ 4937968 h 6214938"/>
                <a:gd name="connsiteX43" fmla="*/ 967661 w 5426208"/>
                <a:gd name="connsiteY43" fmla="*/ 5521419 h 6214938"/>
                <a:gd name="connsiteX44" fmla="*/ 1523574 w 5426208"/>
                <a:gd name="connsiteY44" fmla="*/ 5776953 h 6214938"/>
                <a:gd name="connsiteX45" fmla="*/ 2471273 w 5426208"/>
                <a:gd name="connsiteY45" fmla="*/ 5857105 h 6214938"/>
                <a:gd name="connsiteX46" fmla="*/ 3384948 w 5426208"/>
                <a:gd name="connsiteY46" fmla="*/ 5660579 h 6214938"/>
                <a:gd name="connsiteX47" fmla="*/ 3500869 w 5426208"/>
                <a:gd name="connsiteY47" fmla="*/ 5733720 h 6214938"/>
                <a:gd name="connsiteX48" fmla="*/ 3506134 w 5426208"/>
                <a:gd name="connsiteY48" fmla="*/ 6214938 h 6214938"/>
                <a:gd name="connsiteX0" fmla="*/ 4469964 w 5426208"/>
                <a:gd name="connsiteY0" fmla="*/ 6068032 h 6199767"/>
                <a:gd name="connsiteX1" fmla="*/ 4282215 w 5426208"/>
                <a:gd name="connsiteY1" fmla="*/ 5520277 h 6199767"/>
                <a:gd name="connsiteX2" fmla="*/ 4330110 w 5426208"/>
                <a:gd name="connsiteY2" fmla="*/ 5252218 h 6199767"/>
                <a:gd name="connsiteX3" fmla="*/ 4631881 w 5426208"/>
                <a:gd name="connsiteY3" fmla="*/ 4847232 h 6199767"/>
                <a:gd name="connsiteX4" fmla="*/ 5058626 w 5426208"/>
                <a:gd name="connsiteY4" fmla="*/ 3801007 h 6199767"/>
                <a:gd name="connsiteX5" fmla="*/ 5416844 w 5426208"/>
                <a:gd name="connsiteY5" fmla="*/ 2735778 h 6199767"/>
                <a:gd name="connsiteX6" fmla="*/ 5253752 w 5426208"/>
                <a:gd name="connsiteY6" fmla="*/ 2747978 h 6199767"/>
                <a:gd name="connsiteX7" fmla="*/ 4553133 w 5426208"/>
                <a:gd name="connsiteY7" fmla="*/ 3267495 h 6199767"/>
                <a:gd name="connsiteX8" fmla="*/ 3980892 w 5426208"/>
                <a:gd name="connsiteY8" fmla="*/ 4210648 h 6199767"/>
                <a:gd name="connsiteX9" fmla="*/ 4002122 w 5426208"/>
                <a:gd name="connsiteY9" fmla="*/ 3520550 h 6199767"/>
                <a:gd name="connsiteX10" fmla="*/ 4261463 w 5426208"/>
                <a:gd name="connsiteY10" fmla="*/ 1983336 h 6199767"/>
                <a:gd name="connsiteX11" fmla="*/ 4416873 w 5426208"/>
                <a:gd name="connsiteY11" fmla="*/ 1383796 h 6199767"/>
                <a:gd name="connsiteX12" fmla="*/ 4596120 w 5426208"/>
                <a:gd name="connsiteY12" fmla="*/ 925342 h 6199767"/>
                <a:gd name="connsiteX13" fmla="*/ 4049958 w 5426208"/>
                <a:gd name="connsiteY13" fmla="*/ 1199209 h 6199767"/>
                <a:gd name="connsiteX14" fmla="*/ 3488008 w 5426208"/>
                <a:gd name="connsiteY14" fmla="*/ 2315630 h 6199767"/>
                <a:gd name="connsiteX15" fmla="*/ 3287203 w 5426208"/>
                <a:gd name="connsiteY15" fmla="*/ 3409303 h 6199767"/>
                <a:gd name="connsiteX16" fmla="*/ 3292845 w 5426208"/>
                <a:gd name="connsiteY16" fmla="*/ 4093238 h 6199767"/>
                <a:gd name="connsiteX17" fmla="*/ 3192806 w 5426208"/>
                <a:gd name="connsiteY17" fmla="*/ 3842844 h 6199767"/>
                <a:gd name="connsiteX18" fmla="*/ 3006290 w 5426208"/>
                <a:gd name="connsiteY18" fmla="*/ 2973112 h 6199767"/>
                <a:gd name="connsiteX19" fmla="*/ 2437902 w 5426208"/>
                <a:gd name="connsiteY19" fmla="*/ 1628881 h 6199767"/>
                <a:gd name="connsiteX20" fmla="*/ 2116465 w 5426208"/>
                <a:gd name="connsiteY20" fmla="*/ 842576 h 6199767"/>
                <a:gd name="connsiteX21" fmla="*/ 1945144 w 5426208"/>
                <a:gd name="connsiteY21" fmla="*/ 474671 h 6199767"/>
                <a:gd name="connsiteX22" fmla="*/ 1853512 w 5426208"/>
                <a:gd name="connsiteY22" fmla="*/ 2005 h 6199767"/>
                <a:gd name="connsiteX23" fmla="*/ 1612673 w 5426208"/>
                <a:gd name="connsiteY23" fmla="*/ 668031 h 6199767"/>
                <a:gd name="connsiteX24" fmla="*/ 1504721 w 5426208"/>
                <a:gd name="connsiteY24" fmla="*/ 1416026 h 6199767"/>
                <a:gd name="connsiteX25" fmla="*/ 1919500 w 5426208"/>
                <a:gd name="connsiteY25" fmla="*/ 2745205 h 6199767"/>
                <a:gd name="connsiteX26" fmla="*/ 2511779 w 5426208"/>
                <a:gd name="connsiteY26" fmla="*/ 3912916 h 6199767"/>
                <a:gd name="connsiteX27" fmla="*/ 2507282 w 5426208"/>
                <a:gd name="connsiteY27" fmla="*/ 4079067 h 6199767"/>
                <a:gd name="connsiteX28" fmla="*/ 1259624 w 5426208"/>
                <a:gd name="connsiteY28" fmla="*/ 2566096 h 6199767"/>
                <a:gd name="connsiteX29" fmla="*/ 760003 w 5426208"/>
                <a:gd name="connsiteY29" fmla="*/ 2019341 h 6199767"/>
                <a:gd name="connsiteX30" fmla="*/ 213248 w 5426208"/>
                <a:gd name="connsiteY30" fmla="*/ 1510294 h 6199767"/>
                <a:gd name="connsiteX31" fmla="*/ 213248 w 5426208"/>
                <a:gd name="connsiteY31" fmla="*/ 1642269 h 6199767"/>
                <a:gd name="connsiteX32" fmla="*/ 694015 w 5426208"/>
                <a:gd name="connsiteY32" fmla="*/ 2980875 h 6199767"/>
                <a:gd name="connsiteX33" fmla="*/ 1253280 w 5426208"/>
                <a:gd name="connsiteY33" fmla="*/ 4010835 h 6199767"/>
                <a:gd name="connsiteX34" fmla="*/ 2015715 w 5426208"/>
                <a:gd name="connsiteY34" fmla="*/ 4652137 h 6199767"/>
                <a:gd name="connsiteX35" fmla="*/ 2631307 w 5426208"/>
                <a:gd name="connsiteY35" fmla="*/ 4974590 h 6199767"/>
                <a:gd name="connsiteX36" fmla="*/ 2175214 w 5426208"/>
                <a:gd name="connsiteY36" fmla="*/ 5005393 h 6199767"/>
                <a:gd name="connsiteX37" fmla="*/ 1502268 w 5426208"/>
                <a:gd name="connsiteY37" fmla="*/ 4791360 h 6199767"/>
                <a:gd name="connsiteX38" fmla="*/ 760003 w 5426208"/>
                <a:gd name="connsiteY38" fmla="*/ 4187506 h 6199767"/>
                <a:gd name="connsiteX39" fmla="*/ 260382 w 5426208"/>
                <a:gd name="connsiteY39" fmla="*/ 3291960 h 6199767"/>
                <a:gd name="connsiteX40" fmla="*/ 5859 w 5426208"/>
                <a:gd name="connsiteY40" fmla="*/ 2924314 h 6199767"/>
                <a:gd name="connsiteX41" fmla="*/ 109554 w 5426208"/>
                <a:gd name="connsiteY41" fmla="*/ 3518203 h 6199767"/>
                <a:gd name="connsiteX42" fmla="*/ 420638 w 5426208"/>
                <a:gd name="connsiteY42" fmla="*/ 4922797 h 6199767"/>
                <a:gd name="connsiteX43" fmla="*/ 967661 w 5426208"/>
                <a:gd name="connsiteY43" fmla="*/ 5506248 h 6199767"/>
                <a:gd name="connsiteX44" fmla="*/ 1523574 w 5426208"/>
                <a:gd name="connsiteY44" fmla="*/ 5761782 h 6199767"/>
                <a:gd name="connsiteX45" fmla="*/ 2471273 w 5426208"/>
                <a:gd name="connsiteY45" fmla="*/ 5841934 h 6199767"/>
                <a:gd name="connsiteX46" fmla="*/ 3384948 w 5426208"/>
                <a:gd name="connsiteY46" fmla="*/ 5645408 h 6199767"/>
                <a:gd name="connsiteX47" fmla="*/ 3500869 w 5426208"/>
                <a:gd name="connsiteY47" fmla="*/ 5718549 h 6199767"/>
                <a:gd name="connsiteX48" fmla="*/ 3506134 w 5426208"/>
                <a:gd name="connsiteY48" fmla="*/ 6199767 h 6199767"/>
                <a:gd name="connsiteX0" fmla="*/ 4469964 w 5426208"/>
                <a:gd name="connsiteY0" fmla="*/ 5783028 h 5914763"/>
                <a:gd name="connsiteX1" fmla="*/ 4282215 w 5426208"/>
                <a:gd name="connsiteY1" fmla="*/ 5235273 h 5914763"/>
                <a:gd name="connsiteX2" fmla="*/ 4330110 w 5426208"/>
                <a:gd name="connsiteY2" fmla="*/ 4967214 h 5914763"/>
                <a:gd name="connsiteX3" fmla="*/ 4631881 w 5426208"/>
                <a:gd name="connsiteY3" fmla="*/ 4562228 h 5914763"/>
                <a:gd name="connsiteX4" fmla="*/ 5058626 w 5426208"/>
                <a:gd name="connsiteY4" fmla="*/ 3516003 h 5914763"/>
                <a:gd name="connsiteX5" fmla="*/ 5416844 w 5426208"/>
                <a:gd name="connsiteY5" fmla="*/ 2450774 h 5914763"/>
                <a:gd name="connsiteX6" fmla="*/ 5253752 w 5426208"/>
                <a:gd name="connsiteY6" fmla="*/ 2462974 h 5914763"/>
                <a:gd name="connsiteX7" fmla="*/ 4553133 w 5426208"/>
                <a:gd name="connsiteY7" fmla="*/ 2982491 h 5914763"/>
                <a:gd name="connsiteX8" fmla="*/ 3980892 w 5426208"/>
                <a:gd name="connsiteY8" fmla="*/ 3925644 h 5914763"/>
                <a:gd name="connsiteX9" fmla="*/ 4002122 w 5426208"/>
                <a:gd name="connsiteY9" fmla="*/ 3235546 h 5914763"/>
                <a:gd name="connsiteX10" fmla="*/ 4261463 w 5426208"/>
                <a:gd name="connsiteY10" fmla="*/ 1698332 h 5914763"/>
                <a:gd name="connsiteX11" fmla="*/ 4416873 w 5426208"/>
                <a:gd name="connsiteY11" fmla="*/ 1098792 h 5914763"/>
                <a:gd name="connsiteX12" fmla="*/ 4596120 w 5426208"/>
                <a:gd name="connsiteY12" fmla="*/ 640338 h 5914763"/>
                <a:gd name="connsiteX13" fmla="*/ 4049958 w 5426208"/>
                <a:gd name="connsiteY13" fmla="*/ 914205 h 5914763"/>
                <a:gd name="connsiteX14" fmla="*/ 3488008 w 5426208"/>
                <a:gd name="connsiteY14" fmla="*/ 2030626 h 5914763"/>
                <a:gd name="connsiteX15" fmla="*/ 3287203 w 5426208"/>
                <a:gd name="connsiteY15" fmla="*/ 3124299 h 5914763"/>
                <a:gd name="connsiteX16" fmla="*/ 3292845 w 5426208"/>
                <a:gd name="connsiteY16" fmla="*/ 3808234 h 5914763"/>
                <a:gd name="connsiteX17" fmla="*/ 3192806 w 5426208"/>
                <a:gd name="connsiteY17" fmla="*/ 3557840 h 5914763"/>
                <a:gd name="connsiteX18" fmla="*/ 3006290 w 5426208"/>
                <a:gd name="connsiteY18" fmla="*/ 2688108 h 5914763"/>
                <a:gd name="connsiteX19" fmla="*/ 2437902 w 5426208"/>
                <a:gd name="connsiteY19" fmla="*/ 1343877 h 5914763"/>
                <a:gd name="connsiteX20" fmla="*/ 2116465 w 5426208"/>
                <a:gd name="connsiteY20" fmla="*/ 557572 h 5914763"/>
                <a:gd name="connsiteX21" fmla="*/ 1945144 w 5426208"/>
                <a:gd name="connsiteY21" fmla="*/ 189667 h 5914763"/>
                <a:gd name="connsiteX22" fmla="*/ 1791527 w 5426208"/>
                <a:gd name="connsiteY22" fmla="*/ 5193 h 5914763"/>
                <a:gd name="connsiteX23" fmla="*/ 1612673 w 5426208"/>
                <a:gd name="connsiteY23" fmla="*/ 383027 h 5914763"/>
                <a:gd name="connsiteX24" fmla="*/ 1504721 w 5426208"/>
                <a:gd name="connsiteY24" fmla="*/ 1131022 h 5914763"/>
                <a:gd name="connsiteX25" fmla="*/ 1919500 w 5426208"/>
                <a:gd name="connsiteY25" fmla="*/ 2460201 h 5914763"/>
                <a:gd name="connsiteX26" fmla="*/ 2511779 w 5426208"/>
                <a:gd name="connsiteY26" fmla="*/ 3627912 h 5914763"/>
                <a:gd name="connsiteX27" fmla="*/ 2507282 w 5426208"/>
                <a:gd name="connsiteY27" fmla="*/ 3794063 h 5914763"/>
                <a:gd name="connsiteX28" fmla="*/ 1259624 w 5426208"/>
                <a:gd name="connsiteY28" fmla="*/ 2281092 h 5914763"/>
                <a:gd name="connsiteX29" fmla="*/ 760003 w 5426208"/>
                <a:gd name="connsiteY29" fmla="*/ 1734337 h 5914763"/>
                <a:gd name="connsiteX30" fmla="*/ 213248 w 5426208"/>
                <a:gd name="connsiteY30" fmla="*/ 1225290 h 5914763"/>
                <a:gd name="connsiteX31" fmla="*/ 213248 w 5426208"/>
                <a:gd name="connsiteY31" fmla="*/ 1357265 h 5914763"/>
                <a:gd name="connsiteX32" fmla="*/ 694015 w 5426208"/>
                <a:gd name="connsiteY32" fmla="*/ 2695871 h 5914763"/>
                <a:gd name="connsiteX33" fmla="*/ 1253280 w 5426208"/>
                <a:gd name="connsiteY33" fmla="*/ 3725831 h 5914763"/>
                <a:gd name="connsiteX34" fmla="*/ 2015715 w 5426208"/>
                <a:gd name="connsiteY34" fmla="*/ 4367133 h 5914763"/>
                <a:gd name="connsiteX35" fmla="*/ 2631307 w 5426208"/>
                <a:gd name="connsiteY35" fmla="*/ 4689586 h 5914763"/>
                <a:gd name="connsiteX36" fmla="*/ 2175214 w 5426208"/>
                <a:gd name="connsiteY36" fmla="*/ 4720389 h 5914763"/>
                <a:gd name="connsiteX37" fmla="*/ 1502268 w 5426208"/>
                <a:gd name="connsiteY37" fmla="*/ 4506356 h 5914763"/>
                <a:gd name="connsiteX38" fmla="*/ 760003 w 5426208"/>
                <a:gd name="connsiteY38" fmla="*/ 3902502 h 5914763"/>
                <a:gd name="connsiteX39" fmla="*/ 260382 w 5426208"/>
                <a:gd name="connsiteY39" fmla="*/ 3006956 h 5914763"/>
                <a:gd name="connsiteX40" fmla="*/ 5859 w 5426208"/>
                <a:gd name="connsiteY40" fmla="*/ 2639310 h 5914763"/>
                <a:gd name="connsiteX41" fmla="*/ 109554 w 5426208"/>
                <a:gd name="connsiteY41" fmla="*/ 3233199 h 5914763"/>
                <a:gd name="connsiteX42" fmla="*/ 420638 w 5426208"/>
                <a:gd name="connsiteY42" fmla="*/ 4637793 h 5914763"/>
                <a:gd name="connsiteX43" fmla="*/ 967661 w 5426208"/>
                <a:gd name="connsiteY43" fmla="*/ 5221244 h 5914763"/>
                <a:gd name="connsiteX44" fmla="*/ 1523574 w 5426208"/>
                <a:gd name="connsiteY44" fmla="*/ 5476778 h 5914763"/>
                <a:gd name="connsiteX45" fmla="*/ 2471273 w 5426208"/>
                <a:gd name="connsiteY45" fmla="*/ 5556930 h 5914763"/>
                <a:gd name="connsiteX46" fmla="*/ 3384948 w 5426208"/>
                <a:gd name="connsiteY46" fmla="*/ 5360404 h 5914763"/>
                <a:gd name="connsiteX47" fmla="*/ 3500869 w 5426208"/>
                <a:gd name="connsiteY47" fmla="*/ 5433545 h 5914763"/>
                <a:gd name="connsiteX48" fmla="*/ 3506134 w 5426208"/>
                <a:gd name="connsiteY48" fmla="*/ 5914763 h 5914763"/>
                <a:gd name="connsiteX0" fmla="*/ 4469964 w 5426208"/>
                <a:gd name="connsiteY0" fmla="*/ 5781273 h 5913008"/>
                <a:gd name="connsiteX1" fmla="*/ 4282215 w 5426208"/>
                <a:gd name="connsiteY1" fmla="*/ 5233518 h 5913008"/>
                <a:gd name="connsiteX2" fmla="*/ 4330110 w 5426208"/>
                <a:gd name="connsiteY2" fmla="*/ 4965459 h 5913008"/>
                <a:gd name="connsiteX3" fmla="*/ 4631881 w 5426208"/>
                <a:gd name="connsiteY3" fmla="*/ 4560473 h 5913008"/>
                <a:gd name="connsiteX4" fmla="*/ 5058626 w 5426208"/>
                <a:gd name="connsiteY4" fmla="*/ 3514248 h 5913008"/>
                <a:gd name="connsiteX5" fmla="*/ 5416844 w 5426208"/>
                <a:gd name="connsiteY5" fmla="*/ 2449019 h 5913008"/>
                <a:gd name="connsiteX6" fmla="*/ 5253752 w 5426208"/>
                <a:gd name="connsiteY6" fmla="*/ 2461219 h 5913008"/>
                <a:gd name="connsiteX7" fmla="*/ 4553133 w 5426208"/>
                <a:gd name="connsiteY7" fmla="*/ 2980736 h 5913008"/>
                <a:gd name="connsiteX8" fmla="*/ 3980892 w 5426208"/>
                <a:gd name="connsiteY8" fmla="*/ 3923889 h 5913008"/>
                <a:gd name="connsiteX9" fmla="*/ 4002122 w 5426208"/>
                <a:gd name="connsiteY9" fmla="*/ 3233791 h 5913008"/>
                <a:gd name="connsiteX10" fmla="*/ 4261463 w 5426208"/>
                <a:gd name="connsiteY10" fmla="*/ 1696577 h 5913008"/>
                <a:gd name="connsiteX11" fmla="*/ 4416873 w 5426208"/>
                <a:gd name="connsiteY11" fmla="*/ 1097037 h 5913008"/>
                <a:gd name="connsiteX12" fmla="*/ 4596120 w 5426208"/>
                <a:gd name="connsiteY12" fmla="*/ 638583 h 5913008"/>
                <a:gd name="connsiteX13" fmla="*/ 4049958 w 5426208"/>
                <a:gd name="connsiteY13" fmla="*/ 912450 h 5913008"/>
                <a:gd name="connsiteX14" fmla="*/ 3488008 w 5426208"/>
                <a:gd name="connsiteY14" fmla="*/ 2028871 h 5913008"/>
                <a:gd name="connsiteX15" fmla="*/ 3287203 w 5426208"/>
                <a:gd name="connsiteY15" fmla="*/ 3122544 h 5913008"/>
                <a:gd name="connsiteX16" fmla="*/ 3292845 w 5426208"/>
                <a:gd name="connsiteY16" fmla="*/ 3806479 h 5913008"/>
                <a:gd name="connsiteX17" fmla="*/ 3192806 w 5426208"/>
                <a:gd name="connsiteY17" fmla="*/ 3556085 h 5913008"/>
                <a:gd name="connsiteX18" fmla="*/ 3006290 w 5426208"/>
                <a:gd name="connsiteY18" fmla="*/ 2686353 h 5913008"/>
                <a:gd name="connsiteX19" fmla="*/ 2437902 w 5426208"/>
                <a:gd name="connsiteY19" fmla="*/ 1342122 h 5913008"/>
                <a:gd name="connsiteX20" fmla="*/ 2116465 w 5426208"/>
                <a:gd name="connsiteY20" fmla="*/ 555817 h 5913008"/>
                <a:gd name="connsiteX21" fmla="*/ 1934158 w 5426208"/>
                <a:gd name="connsiteY21" fmla="*/ 214606 h 5913008"/>
                <a:gd name="connsiteX22" fmla="*/ 1791527 w 5426208"/>
                <a:gd name="connsiteY22" fmla="*/ 3438 h 5913008"/>
                <a:gd name="connsiteX23" fmla="*/ 1612673 w 5426208"/>
                <a:gd name="connsiteY23" fmla="*/ 381272 h 5913008"/>
                <a:gd name="connsiteX24" fmla="*/ 1504721 w 5426208"/>
                <a:gd name="connsiteY24" fmla="*/ 1129267 h 5913008"/>
                <a:gd name="connsiteX25" fmla="*/ 1919500 w 5426208"/>
                <a:gd name="connsiteY25" fmla="*/ 2458446 h 5913008"/>
                <a:gd name="connsiteX26" fmla="*/ 2511779 w 5426208"/>
                <a:gd name="connsiteY26" fmla="*/ 3626157 h 5913008"/>
                <a:gd name="connsiteX27" fmla="*/ 2507282 w 5426208"/>
                <a:gd name="connsiteY27" fmla="*/ 3792308 h 5913008"/>
                <a:gd name="connsiteX28" fmla="*/ 1259624 w 5426208"/>
                <a:gd name="connsiteY28" fmla="*/ 2279337 h 5913008"/>
                <a:gd name="connsiteX29" fmla="*/ 760003 w 5426208"/>
                <a:gd name="connsiteY29" fmla="*/ 1732582 h 5913008"/>
                <a:gd name="connsiteX30" fmla="*/ 213248 w 5426208"/>
                <a:gd name="connsiteY30" fmla="*/ 1223535 h 5913008"/>
                <a:gd name="connsiteX31" fmla="*/ 213248 w 5426208"/>
                <a:gd name="connsiteY31" fmla="*/ 1355510 h 5913008"/>
                <a:gd name="connsiteX32" fmla="*/ 694015 w 5426208"/>
                <a:gd name="connsiteY32" fmla="*/ 2694116 h 5913008"/>
                <a:gd name="connsiteX33" fmla="*/ 1253280 w 5426208"/>
                <a:gd name="connsiteY33" fmla="*/ 3724076 h 5913008"/>
                <a:gd name="connsiteX34" fmla="*/ 2015715 w 5426208"/>
                <a:gd name="connsiteY34" fmla="*/ 4365378 h 5913008"/>
                <a:gd name="connsiteX35" fmla="*/ 2631307 w 5426208"/>
                <a:gd name="connsiteY35" fmla="*/ 4687831 h 5913008"/>
                <a:gd name="connsiteX36" fmla="*/ 2175214 w 5426208"/>
                <a:gd name="connsiteY36" fmla="*/ 4718634 h 5913008"/>
                <a:gd name="connsiteX37" fmla="*/ 1502268 w 5426208"/>
                <a:gd name="connsiteY37" fmla="*/ 4504601 h 5913008"/>
                <a:gd name="connsiteX38" fmla="*/ 760003 w 5426208"/>
                <a:gd name="connsiteY38" fmla="*/ 3900747 h 5913008"/>
                <a:gd name="connsiteX39" fmla="*/ 260382 w 5426208"/>
                <a:gd name="connsiteY39" fmla="*/ 3005201 h 5913008"/>
                <a:gd name="connsiteX40" fmla="*/ 5859 w 5426208"/>
                <a:gd name="connsiteY40" fmla="*/ 2637555 h 5913008"/>
                <a:gd name="connsiteX41" fmla="*/ 109554 w 5426208"/>
                <a:gd name="connsiteY41" fmla="*/ 3231444 h 5913008"/>
                <a:gd name="connsiteX42" fmla="*/ 420638 w 5426208"/>
                <a:gd name="connsiteY42" fmla="*/ 4636038 h 5913008"/>
                <a:gd name="connsiteX43" fmla="*/ 967661 w 5426208"/>
                <a:gd name="connsiteY43" fmla="*/ 5219489 h 5913008"/>
                <a:gd name="connsiteX44" fmla="*/ 1523574 w 5426208"/>
                <a:gd name="connsiteY44" fmla="*/ 5475023 h 5913008"/>
                <a:gd name="connsiteX45" fmla="*/ 2471273 w 5426208"/>
                <a:gd name="connsiteY45" fmla="*/ 5555175 h 5913008"/>
                <a:gd name="connsiteX46" fmla="*/ 3384948 w 5426208"/>
                <a:gd name="connsiteY46" fmla="*/ 5358649 h 5913008"/>
                <a:gd name="connsiteX47" fmla="*/ 3500869 w 5426208"/>
                <a:gd name="connsiteY47" fmla="*/ 5431790 h 5913008"/>
                <a:gd name="connsiteX48" fmla="*/ 3506134 w 5426208"/>
                <a:gd name="connsiteY48" fmla="*/ 5913008 h 5913008"/>
                <a:gd name="connsiteX0" fmla="*/ 4469964 w 5426208"/>
                <a:gd name="connsiteY0" fmla="*/ 5823370 h 5955105"/>
                <a:gd name="connsiteX1" fmla="*/ 4282215 w 5426208"/>
                <a:gd name="connsiteY1" fmla="*/ 5275615 h 5955105"/>
                <a:gd name="connsiteX2" fmla="*/ 4330110 w 5426208"/>
                <a:gd name="connsiteY2" fmla="*/ 5007556 h 5955105"/>
                <a:gd name="connsiteX3" fmla="*/ 4631881 w 5426208"/>
                <a:gd name="connsiteY3" fmla="*/ 4602570 h 5955105"/>
                <a:gd name="connsiteX4" fmla="*/ 5058626 w 5426208"/>
                <a:gd name="connsiteY4" fmla="*/ 3556345 h 5955105"/>
                <a:gd name="connsiteX5" fmla="*/ 5416844 w 5426208"/>
                <a:gd name="connsiteY5" fmla="*/ 2491116 h 5955105"/>
                <a:gd name="connsiteX6" fmla="*/ 5253752 w 5426208"/>
                <a:gd name="connsiteY6" fmla="*/ 2503316 h 5955105"/>
                <a:gd name="connsiteX7" fmla="*/ 4553133 w 5426208"/>
                <a:gd name="connsiteY7" fmla="*/ 3022833 h 5955105"/>
                <a:gd name="connsiteX8" fmla="*/ 3980892 w 5426208"/>
                <a:gd name="connsiteY8" fmla="*/ 3965986 h 5955105"/>
                <a:gd name="connsiteX9" fmla="*/ 4002122 w 5426208"/>
                <a:gd name="connsiteY9" fmla="*/ 3275888 h 5955105"/>
                <a:gd name="connsiteX10" fmla="*/ 4261463 w 5426208"/>
                <a:gd name="connsiteY10" fmla="*/ 1738674 h 5955105"/>
                <a:gd name="connsiteX11" fmla="*/ 4416873 w 5426208"/>
                <a:gd name="connsiteY11" fmla="*/ 1139134 h 5955105"/>
                <a:gd name="connsiteX12" fmla="*/ 4596120 w 5426208"/>
                <a:gd name="connsiteY12" fmla="*/ 680680 h 5955105"/>
                <a:gd name="connsiteX13" fmla="*/ 4049958 w 5426208"/>
                <a:gd name="connsiteY13" fmla="*/ 954547 h 5955105"/>
                <a:gd name="connsiteX14" fmla="*/ 3488008 w 5426208"/>
                <a:gd name="connsiteY14" fmla="*/ 2070968 h 5955105"/>
                <a:gd name="connsiteX15" fmla="*/ 3287203 w 5426208"/>
                <a:gd name="connsiteY15" fmla="*/ 3164641 h 5955105"/>
                <a:gd name="connsiteX16" fmla="*/ 3292845 w 5426208"/>
                <a:gd name="connsiteY16" fmla="*/ 3848576 h 5955105"/>
                <a:gd name="connsiteX17" fmla="*/ 3192806 w 5426208"/>
                <a:gd name="connsiteY17" fmla="*/ 3598182 h 5955105"/>
                <a:gd name="connsiteX18" fmla="*/ 3006290 w 5426208"/>
                <a:gd name="connsiteY18" fmla="*/ 2728450 h 5955105"/>
                <a:gd name="connsiteX19" fmla="*/ 2437902 w 5426208"/>
                <a:gd name="connsiteY19" fmla="*/ 1384219 h 5955105"/>
                <a:gd name="connsiteX20" fmla="*/ 2116465 w 5426208"/>
                <a:gd name="connsiteY20" fmla="*/ 597914 h 5955105"/>
                <a:gd name="connsiteX21" fmla="*/ 1934158 w 5426208"/>
                <a:gd name="connsiteY21" fmla="*/ 256703 h 5955105"/>
                <a:gd name="connsiteX22" fmla="*/ 1791527 w 5426208"/>
                <a:gd name="connsiteY22" fmla="*/ 45535 h 5955105"/>
                <a:gd name="connsiteX23" fmla="*/ 1504721 w 5426208"/>
                <a:gd name="connsiteY23" fmla="*/ 1171364 h 5955105"/>
                <a:gd name="connsiteX24" fmla="*/ 1919500 w 5426208"/>
                <a:gd name="connsiteY24" fmla="*/ 2500543 h 5955105"/>
                <a:gd name="connsiteX25" fmla="*/ 2511779 w 5426208"/>
                <a:gd name="connsiteY25" fmla="*/ 3668254 h 5955105"/>
                <a:gd name="connsiteX26" fmla="*/ 2507282 w 5426208"/>
                <a:gd name="connsiteY26" fmla="*/ 3834405 h 5955105"/>
                <a:gd name="connsiteX27" fmla="*/ 1259624 w 5426208"/>
                <a:gd name="connsiteY27" fmla="*/ 2321434 h 5955105"/>
                <a:gd name="connsiteX28" fmla="*/ 760003 w 5426208"/>
                <a:gd name="connsiteY28" fmla="*/ 1774679 h 5955105"/>
                <a:gd name="connsiteX29" fmla="*/ 213248 w 5426208"/>
                <a:gd name="connsiteY29" fmla="*/ 1265632 h 5955105"/>
                <a:gd name="connsiteX30" fmla="*/ 213248 w 5426208"/>
                <a:gd name="connsiteY30" fmla="*/ 1397607 h 5955105"/>
                <a:gd name="connsiteX31" fmla="*/ 694015 w 5426208"/>
                <a:gd name="connsiteY31" fmla="*/ 2736213 h 5955105"/>
                <a:gd name="connsiteX32" fmla="*/ 1253280 w 5426208"/>
                <a:gd name="connsiteY32" fmla="*/ 3766173 h 5955105"/>
                <a:gd name="connsiteX33" fmla="*/ 2015715 w 5426208"/>
                <a:gd name="connsiteY33" fmla="*/ 4407475 h 5955105"/>
                <a:gd name="connsiteX34" fmla="*/ 2631307 w 5426208"/>
                <a:gd name="connsiteY34" fmla="*/ 4729928 h 5955105"/>
                <a:gd name="connsiteX35" fmla="*/ 2175214 w 5426208"/>
                <a:gd name="connsiteY35" fmla="*/ 4760731 h 5955105"/>
                <a:gd name="connsiteX36" fmla="*/ 1502268 w 5426208"/>
                <a:gd name="connsiteY36" fmla="*/ 4546698 h 5955105"/>
                <a:gd name="connsiteX37" fmla="*/ 760003 w 5426208"/>
                <a:gd name="connsiteY37" fmla="*/ 3942844 h 5955105"/>
                <a:gd name="connsiteX38" fmla="*/ 260382 w 5426208"/>
                <a:gd name="connsiteY38" fmla="*/ 3047298 h 5955105"/>
                <a:gd name="connsiteX39" fmla="*/ 5859 w 5426208"/>
                <a:gd name="connsiteY39" fmla="*/ 2679652 h 5955105"/>
                <a:gd name="connsiteX40" fmla="*/ 109554 w 5426208"/>
                <a:gd name="connsiteY40" fmla="*/ 3273541 h 5955105"/>
                <a:gd name="connsiteX41" fmla="*/ 420638 w 5426208"/>
                <a:gd name="connsiteY41" fmla="*/ 4678135 h 5955105"/>
                <a:gd name="connsiteX42" fmla="*/ 967661 w 5426208"/>
                <a:gd name="connsiteY42" fmla="*/ 5261586 h 5955105"/>
                <a:gd name="connsiteX43" fmla="*/ 1523574 w 5426208"/>
                <a:gd name="connsiteY43" fmla="*/ 5517120 h 5955105"/>
                <a:gd name="connsiteX44" fmla="*/ 2471273 w 5426208"/>
                <a:gd name="connsiteY44" fmla="*/ 5597272 h 5955105"/>
                <a:gd name="connsiteX45" fmla="*/ 3384948 w 5426208"/>
                <a:gd name="connsiteY45" fmla="*/ 5400746 h 5955105"/>
                <a:gd name="connsiteX46" fmla="*/ 3500869 w 5426208"/>
                <a:gd name="connsiteY46" fmla="*/ 5473887 h 5955105"/>
                <a:gd name="connsiteX47" fmla="*/ 3506134 w 5426208"/>
                <a:gd name="connsiteY47" fmla="*/ 5955105 h 5955105"/>
                <a:gd name="connsiteX0" fmla="*/ 4469964 w 5426208"/>
                <a:gd name="connsiteY0" fmla="*/ 5830286 h 5962021"/>
                <a:gd name="connsiteX1" fmla="*/ 4282215 w 5426208"/>
                <a:gd name="connsiteY1" fmla="*/ 5282531 h 5962021"/>
                <a:gd name="connsiteX2" fmla="*/ 4330110 w 5426208"/>
                <a:gd name="connsiteY2" fmla="*/ 5014472 h 5962021"/>
                <a:gd name="connsiteX3" fmla="*/ 4631881 w 5426208"/>
                <a:gd name="connsiteY3" fmla="*/ 4609486 h 5962021"/>
                <a:gd name="connsiteX4" fmla="*/ 5058626 w 5426208"/>
                <a:gd name="connsiteY4" fmla="*/ 3563261 h 5962021"/>
                <a:gd name="connsiteX5" fmla="*/ 5416844 w 5426208"/>
                <a:gd name="connsiteY5" fmla="*/ 2498032 h 5962021"/>
                <a:gd name="connsiteX6" fmla="*/ 5253752 w 5426208"/>
                <a:gd name="connsiteY6" fmla="*/ 2510232 h 5962021"/>
                <a:gd name="connsiteX7" fmla="*/ 4553133 w 5426208"/>
                <a:gd name="connsiteY7" fmla="*/ 3029749 h 5962021"/>
                <a:gd name="connsiteX8" fmla="*/ 3980892 w 5426208"/>
                <a:gd name="connsiteY8" fmla="*/ 3972902 h 5962021"/>
                <a:gd name="connsiteX9" fmla="*/ 4002122 w 5426208"/>
                <a:gd name="connsiteY9" fmla="*/ 3282804 h 5962021"/>
                <a:gd name="connsiteX10" fmla="*/ 4261463 w 5426208"/>
                <a:gd name="connsiteY10" fmla="*/ 1745590 h 5962021"/>
                <a:gd name="connsiteX11" fmla="*/ 4416873 w 5426208"/>
                <a:gd name="connsiteY11" fmla="*/ 1146050 h 5962021"/>
                <a:gd name="connsiteX12" fmla="*/ 4596120 w 5426208"/>
                <a:gd name="connsiteY12" fmla="*/ 687596 h 5962021"/>
                <a:gd name="connsiteX13" fmla="*/ 4049958 w 5426208"/>
                <a:gd name="connsiteY13" fmla="*/ 961463 h 5962021"/>
                <a:gd name="connsiteX14" fmla="*/ 3488008 w 5426208"/>
                <a:gd name="connsiteY14" fmla="*/ 2077884 h 5962021"/>
                <a:gd name="connsiteX15" fmla="*/ 3287203 w 5426208"/>
                <a:gd name="connsiteY15" fmla="*/ 3171557 h 5962021"/>
                <a:gd name="connsiteX16" fmla="*/ 3292845 w 5426208"/>
                <a:gd name="connsiteY16" fmla="*/ 3855492 h 5962021"/>
                <a:gd name="connsiteX17" fmla="*/ 3192806 w 5426208"/>
                <a:gd name="connsiteY17" fmla="*/ 3605098 h 5962021"/>
                <a:gd name="connsiteX18" fmla="*/ 3006290 w 5426208"/>
                <a:gd name="connsiteY18" fmla="*/ 2735366 h 5962021"/>
                <a:gd name="connsiteX19" fmla="*/ 2437902 w 5426208"/>
                <a:gd name="connsiteY19" fmla="*/ 1391135 h 5962021"/>
                <a:gd name="connsiteX20" fmla="*/ 2116465 w 5426208"/>
                <a:gd name="connsiteY20" fmla="*/ 604830 h 5962021"/>
                <a:gd name="connsiteX21" fmla="*/ 1934158 w 5426208"/>
                <a:gd name="connsiteY21" fmla="*/ 263619 h 5962021"/>
                <a:gd name="connsiteX22" fmla="*/ 1759700 w 5426208"/>
                <a:gd name="connsiteY22" fmla="*/ 44801 h 5962021"/>
                <a:gd name="connsiteX23" fmla="*/ 1504721 w 5426208"/>
                <a:gd name="connsiteY23" fmla="*/ 1178280 h 5962021"/>
                <a:gd name="connsiteX24" fmla="*/ 1919500 w 5426208"/>
                <a:gd name="connsiteY24" fmla="*/ 2507459 h 5962021"/>
                <a:gd name="connsiteX25" fmla="*/ 2511779 w 5426208"/>
                <a:gd name="connsiteY25" fmla="*/ 3675170 h 5962021"/>
                <a:gd name="connsiteX26" fmla="*/ 2507282 w 5426208"/>
                <a:gd name="connsiteY26" fmla="*/ 3841321 h 5962021"/>
                <a:gd name="connsiteX27" fmla="*/ 1259624 w 5426208"/>
                <a:gd name="connsiteY27" fmla="*/ 2328350 h 5962021"/>
                <a:gd name="connsiteX28" fmla="*/ 760003 w 5426208"/>
                <a:gd name="connsiteY28" fmla="*/ 1781595 h 5962021"/>
                <a:gd name="connsiteX29" fmla="*/ 213248 w 5426208"/>
                <a:gd name="connsiteY29" fmla="*/ 1272548 h 5962021"/>
                <a:gd name="connsiteX30" fmla="*/ 213248 w 5426208"/>
                <a:gd name="connsiteY30" fmla="*/ 1404523 h 5962021"/>
                <a:gd name="connsiteX31" fmla="*/ 694015 w 5426208"/>
                <a:gd name="connsiteY31" fmla="*/ 2743129 h 5962021"/>
                <a:gd name="connsiteX32" fmla="*/ 1253280 w 5426208"/>
                <a:gd name="connsiteY32" fmla="*/ 3773089 h 5962021"/>
                <a:gd name="connsiteX33" fmla="*/ 2015715 w 5426208"/>
                <a:gd name="connsiteY33" fmla="*/ 4414391 h 5962021"/>
                <a:gd name="connsiteX34" fmla="*/ 2631307 w 5426208"/>
                <a:gd name="connsiteY34" fmla="*/ 4736844 h 5962021"/>
                <a:gd name="connsiteX35" fmla="*/ 2175214 w 5426208"/>
                <a:gd name="connsiteY35" fmla="*/ 4767647 h 5962021"/>
                <a:gd name="connsiteX36" fmla="*/ 1502268 w 5426208"/>
                <a:gd name="connsiteY36" fmla="*/ 4553614 h 5962021"/>
                <a:gd name="connsiteX37" fmla="*/ 760003 w 5426208"/>
                <a:gd name="connsiteY37" fmla="*/ 3949760 h 5962021"/>
                <a:gd name="connsiteX38" fmla="*/ 260382 w 5426208"/>
                <a:gd name="connsiteY38" fmla="*/ 3054214 h 5962021"/>
                <a:gd name="connsiteX39" fmla="*/ 5859 w 5426208"/>
                <a:gd name="connsiteY39" fmla="*/ 2686568 h 5962021"/>
                <a:gd name="connsiteX40" fmla="*/ 109554 w 5426208"/>
                <a:gd name="connsiteY40" fmla="*/ 3280457 h 5962021"/>
                <a:gd name="connsiteX41" fmla="*/ 420638 w 5426208"/>
                <a:gd name="connsiteY41" fmla="*/ 4685051 h 5962021"/>
                <a:gd name="connsiteX42" fmla="*/ 967661 w 5426208"/>
                <a:gd name="connsiteY42" fmla="*/ 5268502 h 5962021"/>
                <a:gd name="connsiteX43" fmla="*/ 1523574 w 5426208"/>
                <a:gd name="connsiteY43" fmla="*/ 5524036 h 5962021"/>
                <a:gd name="connsiteX44" fmla="*/ 2471273 w 5426208"/>
                <a:gd name="connsiteY44" fmla="*/ 5604188 h 5962021"/>
                <a:gd name="connsiteX45" fmla="*/ 3384948 w 5426208"/>
                <a:gd name="connsiteY45" fmla="*/ 5407662 h 5962021"/>
                <a:gd name="connsiteX46" fmla="*/ 3500869 w 5426208"/>
                <a:gd name="connsiteY46" fmla="*/ 5480803 h 5962021"/>
                <a:gd name="connsiteX47" fmla="*/ 3506134 w 5426208"/>
                <a:gd name="connsiteY47" fmla="*/ 5962021 h 5962021"/>
                <a:gd name="connsiteX0" fmla="*/ 4469964 w 5426208"/>
                <a:gd name="connsiteY0" fmla="*/ 5848022 h 5979757"/>
                <a:gd name="connsiteX1" fmla="*/ 4282215 w 5426208"/>
                <a:gd name="connsiteY1" fmla="*/ 5300267 h 5979757"/>
                <a:gd name="connsiteX2" fmla="*/ 4330110 w 5426208"/>
                <a:gd name="connsiteY2" fmla="*/ 5032208 h 5979757"/>
                <a:gd name="connsiteX3" fmla="*/ 4631881 w 5426208"/>
                <a:gd name="connsiteY3" fmla="*/ 4627222 h 5979757"/>
                <a:gd name="connsiteX4" fmla="*/ 5058626 w 5426208"/>
                <a:gd name="connsiteY4" fmla="*/ 3580997 h 5979757"/>
                <a:gd name="connsiteX5" fmla="*/ 5416844 w 5426208"/>
                <a:gd name="connsiteY5" fmla="*/ 2515768 h 5979757"/>
                <a:gd name="connsiteX6" fmla="*/ 5253752 w 5426208"/>
                <a:gd name="connsiteY6" fmla="*/ 2527968 h 5979757"/>
                <a:gd name="connsiteX7" fmla="*/ 4553133 w 5426208"/>
                <a:gd name="connsiteY7" fmla="*/ 3047485 h 5979757"/>
                <a:gd name="connsiteX8" fmla="*/ 3980892 w 5426208"/>
                <a:gd name="connsiteY8" fmla="*/ 3990638 h 5979757"/>
                <a:gd name="connsiteX9" fmla="*/ 4002122 w 5426208"/>
                <a:gd name="connsiteY9" fmla="*/ 3300540 h 5979757"/>
                <a:gd name="connsiteX10" fmla="*/ 4261463 w 5426208"/>
                <a:gd name="connsiteY10" fmla="*/ 1763326 h 5979757"/>
                <a:gd name="connsiteX11" fmla="*/ 4416873 w 5426208"/>
                <a:gd name="connsiteY11" fmla="*/ 1163786 h 5979757"/>
                <a:gd name="connsiteX12" fmla="*/ 4596120 w 5426208"/>
                <a:gd name="connsiteY12" fmla="*/ 705332 h 5979757"/>
                <a:gd name="connsiteX13" fmla="*/ 4049958 w 5426208"/>
                <a:gd name="connsiteY13" fmla="*/ 979199 h 5979757"/>
                <a:gd name="connsiteX14" fmla="*/ 3488008 w 5426208"/>
                <a:gd name="connsiteY14" fmla="*/ 2095620 h 5979757"/>
                <a:gd name="connsiteX15" fmla="*/ 3287203 w 5426208"/>
                <a:gd name="connsiteY15" fmla="*/ 3189293 h 5979757"/>
                <a:gd name="connsiteX16" fmla="*/ 3292845 w 5426208"/>
                <a:gd name="connsiteY16" fmla="*/ 3873228 h 5979757"/>
                <a:gd name="connsiteX17" fmla="*/ 3192806 w 5426208"/>
                <a:gd name="connsiteY17" fmla="*/ 3622834 h 5979757"/>
                <a:gd name="connsiteX18" fmla="*/ 3006290 w 5426208"/>
                <a:gd name="connsiteY18" fmla="*/ 2753102 h 5979757"/>
                <a:gd name="connsiteX19" fmla="*/ 2437902 w 5426208"/>
                <a:gd name="connsiteY19" fmla="*/ 1408871 h 5979757"/>
                <a:gd name="connsiteX20" fmla="*/ 1934158 w 5426208"/>
                <a:gd name="connsiteY20" fmla="*/ 281355 h 5979757"/>
                <a:gd name="connsiteX21" fmla="*/ 1759700 w 5426208"/>
                <a:gd name="connsiteY21" fmla="*/ 62537 h 5979757"/>
                <a:gd name="connsiteX22" fmla="*/ 1504721 w 5426208"/>
                <a:gd name="connsiteY22" fmla="*/ 1196016 h 5979757"/>
                <a:gd name="connsiteX23" fmla="*/ 1919500 w 5426208"/>
                <a:gd name="connsiteY23" fmla="*/ 2525195 h 5979757"/>
                <a:gd name="connsiteX24" fmla="*/ 2511779 w 5426208"/>
                <a:gd name="connsiteY24" fmla="*/ 3692906 h 5979757"/>
                <a:gd name="connsiteX25" fmla="*/ 2507282 w 5426208"/>
                <a:gd name="connsiteY25" fmla="*/ 3859057 h 5979757"/>
                <a:gd name="connsiteX26" fmla="*/ 1259624 w 5426208"/>
                <a:gd name="connsiteY26" fmla="*/ 2346086 h 5979757"/>
                <a:gd name="connsiteX27" fmla="*/ 760003 w 5426208"/>
                <a:gd name="connsiteY27" fmla="*/ 1799331 h 5979757"/>
                <a:gd name="connsiteX28" fmla="*/ 213248 w 5426208"/>
                <a:gd name="connsiteY28" fmla="*/ 1290284 h 5979757"/>
                <a:gd name="connsiteX29" fmla="*/ 213248 w 5426208"/>
                <a:gd name="connsiteY29" fmla="*/ 1422259 h 5979757"/>
                <a:gd name="connsiteX30" fmla="*/ 694015 w 5426208"/>
                <a:gd name="connsiteY30" fmla="*/ 2760865 h 5979757"/>
                <a:gd name="connsiteX31" fmla="*/ 1253280 w 5426208"/>
                <a:gd name="connsiteY31" fmla="*/ 3790825 h 5979757"/>
                <a:gd name="connsiteX32" fmla="*/ 2015715 w 5426208"/>
                <a:gd name="connsiteY32" fmla="*/ 4432127 h 5979757"/>
                <a:gd name="connsiteX33" fmla="*/ 2631307 w 5426208"/>
                <a:gd name="connsiteY33" fmla="*/ 4754580 h 5979757"/>
                <a:gd name="connsiteX34" fmla="*/ 2175214 w 5426208"/>
                <a:gd name="connsiteY34" fmla="*/ 4785383 h 5979757"/>
                <a:gd name="connsiteX35" fmla="*/ 1502268 w 5426208"/>
                <a:gd name="connsiteY35" fmla="*/ 4571350 h 5979757"/>
                <a:gd name="connsiteX36" fmla="*/ 760003 w 5426208"/>
                <a:gd name="connsiteY36" fmla="*/ 3967496 h 5979757"/>
                <a:gd name="connsiteX37" fmla="*/ 260382 w 5426208"/>
                <a:gd name="connsiteY37" fmla="*/ 3071950 h 5979757"/>
                <a:gd name="connsiteX38" fmla="*/ 5859 w 5426208"/>
                <a:gd name="connsiteY38" fmla="*/ 2704304 h 5979757"/>
                <a:gd name="connsiteX39" fmla="*/ 109554 w 5426208"/>
                <a:gd name="connsiteY39" fmla="*/ 3298193 h 5979757"/>
                <a:gd name="connsiteX40" fmla="*/ 420638 w 5426208"/>
                <a:gd name="connsiteY40" fmla="*/ 4702787 h 5979757"/>
                <a:gd name="connsiteX41" fmla="*/ 967661 w 5426208"/>
                <a:gd name="connsiteY41" fmla="*/ 5286238 h 5979757"/>
                <a:gd name="connsiteX42" fmla="*/ 1523574 w 5426208"/>
                <a:gd name="connsiteY42" fmla="*/ 5541772 h 5979757"/>
                <a:gd name="connsiteX43" fmla="*/ 2471273 w 5426208"/>
                <a:gd name="connsiteY43" fmla="*/ 5621924 h 5979757"/>
                <a:gd name="connsiteX44" fmla="*/ 3384948 w 5426208"/>
                <a:gd name="connsiteY44" fmla="*/ 5425398 h 5979757"/>
                <a:gd name="connsiteX45" fmla="*/ 3500869 w 5426208"/>
                <a:gd name="connsiteY45" fmla="*/ 5498539 h 5979757"/>
                <a:gd name="connsiteX46" fmla="*/ 3506134 w 5426208"/>
                <a:gd name="connsiteY46" fmla="*/ 5979757 h 5979757"/>
                <a:gd name="connsiteX0" fmla="*/ 4469964 w 5426208"/>
                <a:gd name="connsiteY0" fmla="*/ 5848022 h 5979757"/>
                <a:gd name="connsiteX1" fmla="*/ 4282215 w 5426208"/>
                <a:gd name="connsiteY1" fmla="*/ 5300267 h 5979757"/>
                <a:gd name="connsiteX2" fmla="*/ 4330110 w 5426208"/>
                <a:gd name="connsiteY2" fmla="*/ 5032208 h 5979757"/>
                <a:gd name="connsiteX3" fmla="*/ 4631881 w 5426208"/>
                <a:gd name="connsiteY3" fmla="*/ 4627222 h 5979757"/>
                <a:gd name="connsiteX4" fmla="*/ 5058626 w 5426208"/>
                <a:gd name="connsiteY4" fmla="*/ 3580997 h 5979757"/>
                <a:gd name="connsiteX5" fmla="*/ 5416844 w 5426208"/>
                <a:gd name="connsiteY5" fmla="*/ 2515768 h 5979757"/>
                <a:gd name="connsiteX6" fmla="*/ 5253752 w 5426208"/>
                <a:gd name="connsiteY6" fmla="*/ 2527968 h 5979757"/>
                <a:gd name="connsiteX7" fmla="*/ 4553133 w 5426208"/>
                <a:gd name="connsiteY7" fmla="*/ 3047485 h 5979757"/>
                <a:gd name="connsiteX8" fmla="*/ 3980892 w 5426208"/>
                <a:gd name="connsiteY8" fmla="*/ 3990638 h 5979757"/>
                <a:gd name="connsiteX9" fmla="*/ 4002122 w 5426208"/>
                <a:gd name="connsiteY9" fmla="*/ 3300540 h 5979757"/>
                <a:gd name="connsiteX10" fmla="*/ 4261463 w 5426208"/>
                <a:gd name="connsiteY10" fmla="*/ 1763326 h 5979757"/>
                <a:gd name="connsiteX11" fmla="*/ 4416873 w 5426208"/>
                <a:gd name="connsiteY11" fmla="*/ 1163786 h 5979757"/>
                <a:gd name="connsiteX12" fmla="*/ 4596120 w 5426208"/>
                <a:gd name="connsiteY12" fmla="*/ 705332 h 5979757"/>
                <a:gd name="connsiteX13" fmla="*/ 4049958 w 5426208"/>
                <a:gd name="connsiteY13" fmla="*/ 979199 h 5979757"/>
                <a:gd name="connsiteX14" fmla="*/ 3488008 w 5426208"/>
                <a:gd name="connsiteY14" fmla="*/ 2095620 h 5979757"/>
                <a:gd name="connsiteX15" fmla="*/ 3287203 w 5426208"/>
                <a:gd name="connsiteY15" fmla="*/ 3189293 h 5979757"/>
                <a:gd name="connsiteX16" fmla="*/ 3292845 w 5426208"/>
                <a:gd name="connsiteY16" fmla="*/ 3873228 h 5979757"/>
                <a:gd name="connsiteX17" fmla="*/ 3192806 w 5426208"/>
                <a:gd name="connsiteY17" fmla="*/ 3622834 h 5979757"/>
                <a:gd name="connsiteX18" fmla="*/ 2964295 w 5426208"/>
                <a:gd name="connsiteY18" fmla="*/ 2747898 h 5979757"/>
                <a:gd name="connsiteX19" fmla="*/ 2437902 w 5426208"/>
                <a:gd name="connsiteY19" fmla="*/ 1408871 h 5979757"/>
                <a:gd name="connsiteX20" fmla="*/ 1934158 w 5426208"/>
                <a:gd name="connsiteY20" fmla="*/ 281355 h 5979757"/>
                <a:gd name="connsiteX21" fmla="*/ 1759700 w 5426208"/>
                <a:gd name="connsiteY21" fmla="*/ 62537 h 5979757"/>
                <a:gd name="connsiteX22" fmla="*/ 1504721 w 5426208"/>
                <a:gd name="connsiteY22" fmla="*/ 1196016 h 5979757"/>
                <a:gd name="connsiteX23" fmla="*/ 1919500 w 5426208"/>
                <a:gd name="connsiteY23" fmla="*/ 2525195 h 5979757"/>
                <a:gd name="connsiteX24" fmla="*/ 2511779 w 5426208"/>
                <a:gd name="connsiteY24" fmla="*/ 3692906 h 5979757"/>
                <a:gd name="connsiteX25" fmla="*/ 2507282 w 5426208"/>
                <a:gd name="connsiteY25" fmla="*/ 3859057 h 5979757"/>
                <a:gd name="connsiteX26" fmla="*/ 1259624 w 5426208"/>
                <a:gd name="connsiteY26" fmla="*/ 2346086 h 5979757"/>
                <a:gd name="connsiteX27" fmla="*/ 760003 w 5426208"/>
                <a:gd name="connsiteY27" fmla="*/ 1799331 h 5979757"/>
                <a:gd name="connsiteX28" fmla="*/ 213248 w 5426208"/>
                <a:gd name="connsiteY28" fmla="*/ 1290284 h 5979757"/>
                <a:gd name="connsiteX29" fmla="*/ 213248 w 5426208"/>
                <a:gd name="connsiteY29" fmla="*/ 1422259 h 5979757"/>
                <a:gd name="connsiteX30" fmla="*/ 694015 w 5426208"/>
                <a:gd name="connsiteY30" fmla="*/ 2760865 h 5979757"/>
                <a:gd name="connsiteX31" fmla="*/ 1253280 w 5426208"/>
                <a:gd name="connsiteY31" fmla="*/ 3790825 h 5979757"/>
                <a:gd name="connsiteX32" fmla="*/ 2015715 w 5426208"/>
                <a:gd name="connsiteY32" fmla="*/ 4432127 h 5979757"/>
                <a:gd name="connsiteX33" fmla="*/ 2631307 w 5426208"/>
                <a:gd name="connsiteY33" fmla="*/ 4754580 h 5979757"/>
                <a:gd name="connsiteX34" fmla="*/ 2175214 w 5426208"/>
                <a:gd name="connsiteY34" fmla="*/ 4785383 h 5979757"/>
                <a:gd name="connsiteX35" fmla="*/ 1502268 w 5426208"/>
                <a:gd name="connsiteY35" fmla="*/ 4571350 h 5979757"/>
                <a:gd name="connsiteX36" fmla="*/ 760003 w 5426208"/>
                <a:gd name="connsiteY36" fmla="*/ 3967496 h 5979757"/>
                <a:gd name="connsiteX37" fmla="*/ 260382 w 5426208"/>
                <a:gd name="connsiteY37" fmla="*/ 3071950 h 5979757"/>
                <a:gd name="connsiteX38" fmla="*/ 5859 w 5426208"/>
                <a:gd name="connsiteY38" fmla="*/ 2704304 h 5979757"/>
                <a:gd name="connsiteX39" fmla="*/ 109554 w 5426208"/>
                <a:gd name="connsiteY39" fmla="*/ 3298193 h 5979757"/>
                <a:gd name="connsiteX40" fmla="*/ 420638 w 5426208"/>
                <a:gd name="connsiteY40" fmla="*/ 4702787 h 5979757"/>
                <a:gd name="connsiteX41" fmla="*/ 967661 w 5426208"/>
                <a:gd name="connsiteY41" fmla="*/ 5286238 h 5979757"/>
                <a:gd name="connsiteX42" fmla="*/ 1523574 w 5426208"/>
                <a:gd name="connsiteY42" fmla="*/ 5541772 h 5979757"/>
                <a:gd name="connsiteX43" fmla="*/ 2471273 w 5426208"/>
                <a:gd name="connsiteY43" fmla="*/ 5621924 h 5979757"/>
                <a:gd name="connsiteX44" fmla="*/ 3384948 w 5426208"/>
                <a:gd name="connsiteY44" fmla="*/ 5425398 h 5979757"/>
                <a:gd name="connsiteX45" fmla="*/ 3500869 w 5426208"/>
                <a:gd name="connsiteY45" fmla="*/ 5498539 h 5979757"/>
                <a:gd name="connsiteX46" fmla="*/ 3506134 w 5426208"/>
                <a:gd name="connsiteY46" fmla="*/ 5979757 h 5979757"/>
                <a:gd name="connsiteX0" fmla="*/ 4469964 w 5426208"/>
                <a:gd name="connsiteY0" fmla="*/ 5848022 h 5979757"/>
                <a:gd name="connsiteX1" fmla="*/ 4282215 w 5426208"/>
                <a:gd name="connsiteY1" fmla="*/ 5300267 h 5979757"/>
                <a:gd name="connsiteX2" fmla="*/ 4330110 w 5426208"/>
                <a:gd name="connsiteY2" fmla="*/ 5032208 h 5979757"/>
                <a:gd name="connsiteX3" fmla="*/ 4631881 w 5426208"/>
                <a:gd name="connsiteY3" fmla="*/ 4627222 h 5979757"/>
                <a:gd name="connsiteX4" fmla="*/ 5058626 w 5426208"/>
                <a:gd name="connsiteY4" fmla="*/ 3580997 h 5979757"/>
                <a:gd name="connsiteX5" fmla="*/ 5416844 w 5426208"/>
                <a:gd name="connsiteY5" fmla="*/ 2515768 h 5979757"/>
                <a:gd name="connsiteX6" fmla="*/ 5253752 w 5426208"/>
                <a:gd name="connsiteY6" fmla="*/ 2527968 h 5979757"/>
                <a:gd name="connsiteX7" fmla="*/ 4553133 w 5426208"/>
                <a:gd name="connsiteY7" fmla="*/ 3047485 h 5979757"/>
                <a:gd name="connsiteX8" fmla="*/ 3980892 w 5426208"/>
                <a:gd name="connsiteY8" fmla="*/ 3990638 h 5979757"/>
                <a:gd name="connsiteX9" fmla="*/ 4002122 w 5426208"/>
                <a:gd name="connsiteY9" fmla="*/ 3300540 h 5979757"/>
                <a:gd name="connsiteX10" fmla="*/ 4261463 w 5426208"/>
                <a:gd name="connsiteY10" fmla="*/ 1763326 h 5979757"/>
                <a:gd name="connsiteX11" fmla="*/ 4416873 w 5426208"/>
                <a:gd name="connsiteY11" fmla="*/ 1163786 h 5979757"/>
                <a:gd name="connsiteX12" fmla="*/ 4596120 w 5426208"/>
                <a:gd name="connsiteY12" fmla="*/ 705332 h 5979757"/>
                <a:gd name="connsiteX13" fmla="*/ 4049958 w 5426208"/>
                <a:gd name="connsiteY13" fmla="*/ 979199 h 5979757"/>
                <a:gd name="connsiteX14" fmla="*/ 3488008 w 5426208"/>
                <a:gd name="connsiteY14" fmla="*/ 2095620 h 5979757"/>
                <a:gd name="connsiteX15" fmla="*/ 3287203 w 5426208"/>
                <a:gd name="connsiteY15" fmla="*/ 3189293 h 5979757"/>
                <a:gd name="connsiteX16" fmla="*/ 3292845 w 5426208"/>
                <a:gd name="connsiteY16" fmla="*/ 3873228 h 5979757"/>
                <a:gd name="connsiteX17" fmla="*/ 3192806 w 5426208"/>
                <a:gd name="connsiteY17" fmla="*/ 3622834 h 5979757"/>
                <a:gd name="connsiteX18" fmla="*/ 2932473 w 5426208"/>
                <a:gd name="connsiteY18" fmla="*/ 2740246 h 5979757"/>
                <a:gd name="connsiteX19" fmla="*/ 2437902 w 5426208"/>
                <a:gd name="connsiteY19" fmla="*/ 1408871 h 5979757"/>
                <a:gd name="connsiteX20" fmla="*/ 1934158 w 5426208"/>
                <a:gd name="connsiteY20" fmla="*/ 281355 h 5979757"/>
                <a:gd name="connsiteX21" fmla="*/ 1759700 w 5426208"/>
                <a:gd name="connsiteY21" fmla="*/ 62537 h 5979757"/>
                <a:gd name="connsiteX22" fmla="*/ 1504721 w 5426208"/>
                <a:gd name="connsiteY22" fmla="*/ 1196016 h 5979757"/>
                <a:gd name="connsiteX23" fmla="*/ 1919500 w 5426208"/>
                <a:gd name="connsiteY23" fmla="*/ 2525195 h 5979757"/>
                <a:gd name="connsiteX24" fmla="*/ 2511779 w 5426208"/>
                <a:gd name="connsiteY24" fmla="*/ 3692906 h 5979757"/>
                <a:gd name="connsiteX25" fmla="*/ 2507282 w 5426208"/>
                <a:gd name="connsiteY25" fmla="*/ 3859057 h 5979757"/>
                <a:gd name="connsiteX26" fmla="*/ 1259624 w 5426208"/>
                <a:gd name="connsiteY26" fmla="*/ 2346086 h 5979757"/>
                <a:gd name="connsiteX27" fmla="*/ 760003 w 5426208"/>
                <a:gd name="connsiteY27" fmla="*/ 1799331 h 5979757"/>
                <a:gd name="connsiteX28" fmla="*/ 213248 w 5426208"/>
                <a:gd name="connsiteY28" fmla="*/ 1290284 h 5979757"/>
                <a:gd name="connsiteX29" fmla="*/ 213248 w 5426208"/>
                <a:gd name="connsiteY29" fmla="*/ 1422259 h 5979757"/>
                <a:gd name="connsiteX30" fmla="*/ 694015 w 5426208"/>
                <a:gd name="connsiteY30" fmla="*/ 2760865 h 5979757"/>
                <a:gd name="connsiteX31" fmla="*/ 1253280 w 5426208"/>
                <a:gd name="connsiteY31" fmla="*/ 3790825 h 5979757"/>
                <a:gd name="connsiteX32" fmla="*/ 2015715 w 5426208"/>
                <a:gd name="connsiteY32" fmla="*/ 4432127 h 5979757"/>
                <a:gd name="connsiteX33" fmla="*/ 2631307 w 5426208"/>
                <a:gd name="connsiteY33" fmla="*/ 4754580 h 5979757"/>
                <a:gd name="connsiteX34" fmla="*/ 2175214 w 5426208"/>
                <a:gd name="connsiteY34" fmla="*/ 4785383 h 5979757"/>
                <a:gd name="connsiteX35" fmla="*/ 1502268 w 5426208"/>
                <a:gd name="connsiteY35" fmla="*/ 4571350 h 5979757"/>
                <a:gd name="connsiteX36" fmla="*/ 760003 w 5426208"/>
                <a:gd name="connsiteY36" fmla="*/ 3967496 h 5979757"/>
                <a:gd name="connsiteX37" fmla="*/ 260382 w 5426208"/>
                <a:gd name="connsiteY37" fmla="*/ 3071950 h 5979757"/>
                <a:gd name="connsiteX38" fmla="*/ 5859 w 5426208"/>
                <a:gd name="connsiteY38" fmla="*/ 2704304 h 5979757"/>
                <a:gd name="connsiteX39" fmla="*/ 109554 w 5426208"/>
                <a:gd name="connsiteY39" fmla="*/ 3298193 h 5979757"/>
                <a:gd name="connsiteX40" fmla="*/ 420638 w 5426208"/>
                <a:gd name="connsiteY40" fmla="*/ 4702787 h 5979757"/>
                <a:gd name="connsiteX41" fmla="*/ 967661 w 5426208"/>
                <a:gd name="connsiteY41" fmla="*/ 5286238 h 5979757"/>
                <a:gd name="connsiteX42" fmla="*/ 1523574 w 5426208"/>
                <a:gd name="connsiteY42" fmla="*/ 5541772 h 5979757"/>
                <a:gd name="connsiteX43" fmla="*/ 2471273 w 5426208"/>
                <a:gd name="connsiteY43" fmla="*/ 5621924 h 5979757"/>
                <a:gd name="connsiteX44" fmla="*/ 3384948 w 5426208"/>
                <a:gd name="connsiteY44" fmla="*/ 5425398 h 5979757"/>
                <a:gd name="connsiteX45" fmla="*/ 3500869 w 5426208"/>
                <a:gd name="connsiteY45" fmla="*/ 5498539 h 5979757"/>
                <a:gd name="connsiteX46" fmla="*/ 3506134 w 5426208"/>
                <a:gd name="connsiteY46" fmla="*/ 5979757 h 5979757"/>
                <a:gd name="connsiteX0" fmla="*/ 4469964 w 5426208"/>
                <a:gd name="connsiteY0" fmla="*/ 5848036 h 5979771"/>
                <a:gd name="connsiteX1" fmla="*/ 4282215 w 5426208"/>
                <a:gd name="connsiteY1" fmla="*/ 5300281 h 5979771"/>
                <a:gd name="connsiteX2" fmla="*/ 4330110 w 5426208"/>
                <a:gd name="connsiteY2" fmla="*/ 5032222 h 5979771"/>
                <a:gd name="connsiteX3" fmla="*/ 4631881 w 5426208"/>
                <a:gd name="connsiteY3" fmla="*/ 4627236 h 5979771"/>
                <a:gd name="connsiteX4" fmla="*/ 5058626 w 5426208"/>
                <a:gd name="connsiteY4" fmla="*/ 3581011 h 5979771"/>
                <a:gd name="connsiteX5" fmla="*/ 5416844 w 5426208"/>
                <a:gd name="connsiteY5" fmla="*/ 2515782 h 5979771"/>
                <a:gd name="connsiteX6" fmla="*/ 5253752 w 5426208"/>
                <a:gd name="connsiteY6" fmla="*/ 2527982 h 5979771"/>
                <a:gd name="connsiteX7" fmla="*/ 4553133 w 5426208"/>
                <a:gd name="connsiteY7" fmla="*/ 3047499 h 5979771"/>
                <a:gd name="connsiteX8" fmla="*/ 3980892 w 5426208"/>
                <a:gd name="connsiteY8" fmla="*/ 3990652 h 5979771"/>
                <a:gd name="connsiteX9" fmla="*/ 4002122 w 5426208"/>
                <a:gd name="connsiteY9" fmla="*/ 3300554 h 5979771"/>
                <a:gd name="connsiteX10" fmla="*/ 4261463 w 5426208"/>
                <a:gd name="connsiteY10" fmla="*/ 1763340 h 5979771"/>
                <a:gd name="connsiteX11" fmla="*/ 4416873 w 5426208"/>
                <a:gd name="connsiteY11" fmla="*/ 1163800 h 5979771"/>
                <a:gd name="connsiteX12" fmla="*/ 4596120 w 5426208"/>
                <a:gd name="connsiteY12" fmla="*/ 705346 h 5979771"/>
                <a:gd name="connsiteX13" fmla="*/ 4049958 w 5426208"/>
                <a:gd name="connsiteY13" fmla="*/ 979213 h 5979771"/>
                <a:gd name="connsiteX14" fmla="*/ 3488008 w 5426208"/>
                <a:gd name="connsiteY14" fmla="*/ 2095634 h 5979771"/>
                <a:gd name="connsiteX15" fmla="*/ 3287203 w 5426208"/>
                <a:gd name="connsiteY15" fmla="*/ 3189307 h 5979771"/>
                <a:gd name="connsiteX16" fmla="*/ 3292845 w 5426208"/>
                <a:gd name="connsiteY16" fmla="*/ 3873242 h 5979771"/>
                <a:gd name="connsiteX17" fmla="*/ 3192806 w 5426208"/>
                <a:gd name="connsiteY17" fmla="*/ 3622848 h 5979771"/>
                <a:gd name="connsiteX18" fmla="*/ 2932473 w 5426208"/>
                <a:gd name="connsiteY18" fmla="*/ 2740260 h 5979771"/>
                <a:gd name="connsiteX19" fmla="*/ 2399382 w 5426208"/>
                <a:gd name="connsiteY19" fmla="*/ 1409403 h 5979771"/>
                <a:gd name="connsiteX20" fmla="*/ 1934158 w 5426208"/>
                <a:gd name="connsiteY20" fmla="*/ 281369 h 5979771"/>
                <a:gd name="connsiteX21" fmla="*/ 1759700 w 5426208"/>
                <a:gd name="connsiteY21" fmla="*/ 62551 h 5979771"/>
                <a:gd name="connsiteX22" fmla="*/ 1504721 w 5426208"/>
                <a:gd name="connsiteY22" fmla="*/ 1196030 h 5979771"/>
                <a:gd name="connsiteX23" fmla="*/ 1919500 w 5426208"/>
                <a:gd name="connsiteY23" fmla="*/ 2525209 h 5979771"/>
                <a:gd name="connsiteX24" fmla="*/ 2511779 w 5426208"/>
                <a:gd name="connsiteY24" fmla="*/ 3692920 h 5979771"/>
                <a:gd name="connsiteX25" fmla="*/ 2507282 w 5426208"/>
                <a:gd name="connsiteY25" fmla="*/ 3859071 h 5979771"/>
                <a:gd name="connsiteX26" fmla="*/ 1259624 w 5426208"/>
                <a:gd name="connsiteY26" fmla="*/ 2346100 h 5979771"/>
                <a:gd name="connsiteX27" fmla="*/ 760003 w 5426208"/>
                <a:gd name="connsiteY27" fmla="*/ 1799345 h 5979771"/>
                <a:gd name="connsiteX28" fmla="*/ 213248 w 5426208"/>
                <a:gd name="connsiteY28" fmla="*/ 1290298 h 5979771"/>
                <a:gd name="connsiteX29" fmla="*/ 213248 w 5426208"/>
                <a:gd name="connsiteY29" fmla="*/ 1422273 h 5979771"/>
                <a:gd name="connsiteX30" fmla="*/ 694015 w 5426208"/>
                <a:gd name="connsiteY30" fmla="*/ 2760879 h 5979771"/>
                <a:gd name="connsiteX31" fmla="*/ 1253280 w 5426208"/>
                <a:gd name="connsiteY31" fmla="*/ 3790839 h 5979771"/>
                <a:gd name="connsiteX32" fmla="*/ 2015715 w 5426208"/>
                <a:gd name="connsiteY32" fmla="*/ 4432141 h 5979771"/>
                <a:gd name="connsiteX33" fmla="*/ 2631307 w 5426208"/>
                <a:gd name="connsiteY33" fmla="*/ 4754594 h 5979771"/>
                <a:gd name="connsiteX34" fmla="*/ 2175214 w 5426208"/>
                <a:gd name="connsiteY34" fmla="*/ 4785397 h 5979771"/>
                <a:gd name="connsiteX35" fmla="*/ 1502268 w 5426208"/>
                <a:gd name="connsiteY35" fmla="*/ 4571364 h 5979771"/>
                <a:gd name="connsiteX36" fmla="*/ 760003 w 5426208"/>
                <a:gd name="connsiteY36" fmla="*/ 3967510 h 5979771"/>
                <a:gd name="connsiteX37" fmla="*/ 260382 w 5426208"/>
                <a:gd name="connsiteY37" fmla="*/ 3071964 h 5979771"/>
                <a:gd name="connsiteX38" fmla="*/ 5859 w 5426208"/>
                <a:gd name="connsiteY38" fmla="*/ 2704318 h 5979771"/>
                <a:gd name="connsiteX39" fmla="*/ 109554 w 5426208"/>
                <a:gd name="connsiteY39" fmla="*/ 3298207 h 5979771"/>
                <a:gd name="connsiteX40" fmla="*/ 420638 w 5426208"/>
                <a:gd name="connsiteY40" fmla="*/ 4702801 h 5979771"/>
                <a:gd name="connsiteX41" fmla="*/ 967661 w 5426208"/>
                <a:gd name="connsiteY41" fmla="*/ 5286252 h 5979771"/>
                <a:gd name="connsiteX42" fmla="*/ 1523574 w 5426208"/>
                <a:gd name="connsiteY42" fmla="*/ 5541786 h 5979771"/>
                <a:gd name="connsiteX43" fmla="*/ 2471273 w 5426208"/>
                <a:gd name="connsiteY43" fmla="*/ 5621938 h 5979771"/>
                <a:gd name="connsiteX44" fmla="*/ 3384948 w 5426208"/>
                <a:gd name="connsiteY44" fmla="*/ 5425412 h 5979771"/>
                <a:gd name="connsiteX45" fmla="*/ 3500869 w 5426208"/>
                <a:gd name="connsiteY45" fmla="*/ 5498553 h 5979771"/>
                <a:gd name="connsiteX46" fmla="*/ 3506134 w 5426208"/>
                <a:gd name="connsiteY46" fmla="*/ 5979771 h 5979771"/>
                <a:gd name="connsiteX0" fmla="*/ 4469964 w 5426208"/>
                <a:gd name="connsiteY0" fmla="*/ 5831812 h 5963547"/>
                <a:gd name="connsiteX1" fmla="*/ 4282215 w 5426208"/>
                <a:gd name="connsiteY1" fmla="*/ 5284057 h 5963547"/>
                <a:gd name="connsiteX2" fmla="*/ 4330110 w 5426208"/>
                <a:gd name="connsiteY2" fmla="*/ 5015998 h 5963547"/>
                <a:gd name="connsiteX3" fmla="*/ 4631881 w 5426208"/>
                <a:gd name="connsiteY3" fmla="*/ 4611012 h 5963547"/>
                <a:gd name="connsiteX4" fmla="*/ 5058626 w 5426208"/>
                <a:gd name="connsiteY4" fmla="*/ 3564787 h 5963547"/>
                <a:gd name="connsiteX5" fmla="*/ 5416844 w 5426208"/>
                <a:gd name="connsiteY5" fmla="*/ 2499558 h 5963547"/>
                <a:gd name="connsiteX6" fmla="*/ 5253752 w 5426208"/>
                <a:gd name="connsiteY6" fmla="*/ 2511758 h 5963547"/>
                <a:gd name="connsiteX7" fmla="*/ 4553133 w 5426208"/>
                <a:gd name="connsiteY7" fmla="*/ 3031275 h 5963547"/>
                <a:gd name="connsiteX8" fmla="*/ 3980892 w 5426208"/>
                <a:gd name="connsiteY8" fmla="*/ 3974428 h 5963547"/>
                <a:gd name="connsiteX9" fmla="*/ 4002122 w 5426208"/>
                <a:gd name="connsiteY9" fmla="*/ 3284330 h 5963547"/>
                <a:gd name="connsiteX10" fmla="*/ 4261463 w 5426208"/>
                <a:gd name="connsiteY10" fmla="*/ 1747116 h 5963547"/>
                <a:gd name="connsiteX11" fmla="*/ 4416873 w 5426208"/>
                <a:gd name="connsiteY11" fmla="*/ 1147576 h 5963547"/>
                <a:gd name="connsiteX12" fmla="*/ 4596120 w 5426208"/>
                <a:gd name="connsiteY12" fmla="*/ 689122 h 5963547"/>
                <a:gd name="connsiteX13" fmla="*/ 4049958 w 5426208"/>
                <a:gd name="connsiteY13" fmla="*/ 962989 h 5963547"/>
                <a:gd name="connsiteX14" fmla="*/ 3488008 w 5426208"/>
                <a:gd name="connsiteY14" fmla="*/ 2079410 h 5963547"/>
                <a:gd name="connsiteX15" fmla="*/ 3287203 w 5426208"/>
                <a:gd name="connsiteY15" fmla="*/ 3173083 h 5963547"/>
                <a:gd name="connsiteX16" fmla="*/ 3292845 w 5426208"/>
                <a:gd name="connsiteY16" fmla="*/ 3857018 h 5963547"/>
                <a:gd name="connsiteX17" fmla="*/ 3192806 w 5426208"/>
                <a:gd name="connsiteY17" fmla="*/ 3606624 h 5963547"/>
                <a:gd name="connsiteX18" fmla="*/ 2932473 w 5426208"/>
                <a:gd name="connsiteY18" fmla="*/ 2724036 h 5963547"/>
                <a:gd name="connsiteX19" fmla="*/ 2399382 w 5426208"/>
                <a:gd name="connsiteY19" fmla="*/ 1393179 h 5963547"/>
                <a:gd name="connsiteX20" fmla="*/ 1918061 w 5426208"/>
                <a:gd name="connsiteY20" fmla="*/ 334605 h 5963547"/>
                <a:gd name="connsiteX21" fmla="*/ 1759700 w 5426208"/>
                <a:gd name="connsiteY21" fmla="*/ 46327 h 5963547"/>
                <a:gd name="connsiteX22" fmla="*/ 1504721 w 5426208"/>
                <a:gd name="connsiteY22" fmla="*/ 1179806 h 5963547"/>
                <a:gd name="connsiteX23" fmla="*/ 1919500 w 5426208"/>
                <a:gd name="connsiteY23" fmla="*/ 2508985 h 5963547"/>
                <a:gd name="connsiteX24" fmla="*/ 2511779 w 5426208"/>
                <a:gd name="connsiteY24" fmla="*/ 3676696 h 5963547"/>
                <a:gd name="connsiteX25" fmla="*/ 2507282 w 5426208"/>
                <a:gd name="connsiteY25" fmla="*/ 3842847 h 5963547"/>
                <a:gd name="connsiteX26" fmla="*/ 1259624 w 5426208"/>
                <a:gd name="connsiteY26" fmla="*/ 2329876 h 5963547"/>
                <a:gd name="connsiteX27" fmla="*/ 760003 w 5426208"/>
                <a:gd name="connsiteY27" fmla="*/ 1783121 h 5963547"/>
                <a:gd name="connsiteX28" fmla="*/ 213248 w 5426208"/>
                <a:gd name="connsiteY28" fmla="*/ 1274074 h 5963547"/>
                <a:gd name="connsiteX29" fmla="*/ 213248 w 5426208"/>
                <a:gd name="connsiteY29" fmla="*/ 1406049 h 5963547"/>
                <a:gd name="connsiteX30" fmla="*/ 694015 w 5426208"/>
                <a:gd name="connsiteY30" fmla="*/ 2744655 h 5963547"/>
                <a:gd name="connsiteX31" fmla="*/ 1253280 w 5426208"/>
                <a:gd name="connsiteY31" fmla="*/ 3774615 h 5963547"/>
                <a:gd name="connsiteX32" fmla="*/ 2015715 w 5426208"/>
                <a:gd name="connsiteY32" fmla="*/ 4415917 h 5963547"/>
                <a:gd name="connsiteX33" fmla="*/ 2631307 w 5426208"/>
                <a:gd name="connsiteY33" fmla="*/ 4738370 h 5963547"/>
                <a:gd name="connsiteX34" fmla="*/ 2175214 w 5426208"/>
                <a:gd name="connsiteY34" fmla="*/ 4769173 h 5963547"/>
                <a:gd name="connsiteX35" fmla="*/ 1502268 w 5426208"/>
                <a:gd name="connsiteY35" fmla="*/ 4555140 h 5963547"/>
                <a:gd name="connsiteX36" fmla="*/ 760003 w 5426208"/>
                <a:gd name="connsiteY36" fmla="*/ 3951286 h 5963547"/>
                <a:gd name="connsiteX37" fmla="*/ 260382 w 5426208"/>
                <a:gd name="connsiteY37" fmla="*/ 3055740 h 5963547"/>
                <a:gd name="connsiteX38" fmla="*/ 5859 w 5426208"/>
                <a:gd name="connsiteY38" fmla="*/ 2688094 h 5963547"/>
                <a:gd name="connsiteX39" fmla="*/ 109554 w 5426208"/>
                <a:gd name="connsiteY39" fmla="*/ 3281983 h 5963547"/>
                <a:gd name="connsiteX40" fmla="*/ 420638 w 5426208"/>
                <a:gd name="connsiteY40" fmla="*/ 4686577 h 5963547"/>
                <a:gd name="connsiteX41" fmla="*/ 967661 w 5426208"/>
                <a:gd name="connsiteY41" fmla="*/ 5270028 h 5963547"/>
                <a:gd name="connsiteX42" fmla="*/ 1523574 w 5426208"/>
                <a:gd name="connsiteY42" fmla="*/ 5525562 h 5963547"/>
                <a:gd name="connsiteX43" fmla="*/ 2471273 w 5426208"/>
                <a:gd name="connsiteY43" fmla="*/ 5605714 h 5963547"/>
                <a:gd name="connsiteX44" fmla="*/ 3384948 w 5426208"/>
                <a:gd name="connsiteY44" fmla="*/ 5409188 h 5963547"/>
                <a:gd name="connsiteX45" fmla="*/ 3500869 w 5426208"/>
                <a:gd name="connsiteY45" fmla="*/ 5482329 h 5963547"/>
                <a:gd name="connsiteX46" fmla="*/ 3506134 w 5426208"/>
                <a:gd name="connsiteY46" fmla="*/ 5963547 h 5963547"/>
                <a:gd name="connsiteX0" fmla="*/ 4469964 w 5426208"/>
                <a:gd name="connsiteY0" fmla="*/ 5831812 h 5963547"/>
                <a:gd name="connsiteX1" fmla="*/ 4282215 w 5426208"/>
                <a:gd name="connsiteY1" fmla="*/ 5284057 h 5963547"/>
                <a:gd name="connsiteX2" fmla="*/ 4330110 w 5426208"/>
                <a:gd name="connsiteY2" fmla="*/ 5015998 h 5963547"/>
                <a:gd name="connsiteX3" fmla="*/ 4631881 w 5426208"/>
                <a:gd name="connsiteY3" fmla="*/ 4611012 h 5963547"/>
                <a:gd name="connsiteX4" fmla="*/ 5058626 w 5426208"/>
                <a:gd name="connsiteY4" fmla="*/ 3564787 h 5963547"/>
                <a:gd name="connsiteX5" fmla="*/ 5416844 w 5426208"/>
                <a:gd name="connsiteY5" fmla="*/ 2499558 h 5963547"/>
                <a:gd name="connsiteX6" fmla="*/ 5253752 w 5426208"/>
                <a:gd name="connsiteY6" fmla="*/ 2511758 h 5963547"/>
                <a:gd name="connsiteX7" fmla="*/ 4553133 w 5426208"/>
                <a:gd name="connsiteY7" fmla="*/ 3031275 h 5963547"/>
                <a:gd name="connsiteX8" fmla="*/ 3980892 w 5426208"/>
                <a:gd name="connsiteY8" fmla="*/ 3974428 h 5963547"/>
                <a:gd name="connsiteX9" fmla="*/ 4002122 w 5426208"/>
                <a:gd name="connsiteY9" fmla="*/ 3284330 h 5963547"/>
                <a:gd name="connsiteX10" fmla="*/ 4261463 w 5426208"/>
                <a:gd name="connsiteY10" fmla="*/ 1747116 h 5963547"/>
                <a:gd name="connsiteX11" fmla="*/ 4416873 w 5426208"/>
                <a:gd name="connsiteY11" fmla="*/ 1147576 h 5963547"/>
                <a:gd name="connsiteX12" fmla="*/ 4484533 w 5426208"/>
                <a:gd name="connsiteY12" fmla="*/ 653647 h 5963547"/>
                <a:gd name="connsiteX13" fmla="*/ 4049958 w 5426208"/>
                <a:gd name="connsiteY13" fmla="*/ 962989 h 5963547"/>
                <a:gd name="connsiteX14" fmla="*/ 3488008 w 5426208"/>
                <a:gd name="connsiteY14" fmla="*/ 2079410 h 5963547"/>
                <a:gd name="connsiteX15" fmla="*/ 3287203 w 5426208"/>
                <a:gd name="connsiteY15" fmla="*/ 3173083 h 5963547"/>
                <a:gd name="connsiteX16" fmla="*/ 3292845 w 5426208"/>
                <a:gd name="connsiteY16" fmla="*/ 3857018 h 5963547"/>
                <a:gd name="connsiteX17" fmla="*/ 3192806 w 5426208"/>
                <a:gd name="connsiteY17" fmla="*/ 3606624 h 5963547"/>
                <a:gd name="connsiteX18" fmla="*/ 2932473 w 5426208"/>
                <a:gd name="connsiteY18" fmla="*/ 2724036 h 5963547"/>
                <a:gd name="connsiteX19" fmla="*/ 2399382 w 5426208"/>
                <a:gd name="connsiteY19" fmla="*/ 1393179 h 5963547"/>
                <a:gd name="connsiteX20" fmla="*/ 1918061 w 5426208"/>
                <a:gd name="connsiteY20" fmla="*/ 334605 h 5963547"/>
                <a:gd name="connsiteX21" fmla="*/ 1759700 w 5426208"/>
                <a:gd name="connsiteY21" fmla="*/ 46327 h 5963547"/>
                <a:gd name="connsiteX22" fmla="*/ 1504721 w 5426208"/>
                <a:gd name="connsiteY22" fmla="*/ 1179806 h 5963547"/>
                <a:gd name="connsiteX23" fmla="*/ 1919500 w 5426208"/>
                <a:gd name="connsiteY23" fmla="*/ 2508985 h 5963547"/>
                <a:gd name="connsiteX24" fmla="*/ 2511779 w 5426208"/>
                <a:gd name="connsiteY24" fmla="*/ 3676696 h 5963547"/>
                <a:gd name="connsiteX25" fmla="*/ 2507282 w 5426208"/>
                <a:gd name="connsiteY25" fmla="*/ 3842847 h 5963547"/>
                <a:gd name="connsiteX26" fmla="*/ 1259624 w 5426208"/>
                <a:gd name="connsiteY26" fmla="*/ 2329876 h 5963547"/>
                <a:gd name="connsiteX27" fmla="*/ 760003 w 5426208"/>
                <a:gd name="connsiteY27" fmla="*/ 1783121 h 5963547"/>
                <a:gd name="connsiteX28" fmla="*/ 213248 w 5426208"/>
                <a:gd name="connsiteY28" fmla="*/ 1274074 h 5963547"/>
                <a:gd name="connsiteX29" fmla="*/ 213248 w 5426208"/>
                <a:gd name="connsiteY29" fmla="*/ 1406049 h 5963547"/>
                <a:gd name="connsiteX30" fmla="*/ 694015 w 5426208"/>
                <a:gd name="connsiteY30" fmla="*/ 2744655 h 5963547"/>
                <a:gd name="connsiteX31" fmla="*/ 1253280 w 5426208"/>
                <a:gd name="connsiteY31" fmla="*/ 3774615 h 5963547"/>
                <a:gd name="connsiteX32" fmla="*/ 2015715 w 5426208"/>
                <a:gd name="connsiteY32" fmla="*/ 4415917 h 5963547"/>
                <a:gd name="connsiteX33" fmla="*/ 2631307 w 5426208"/>
                <a:gd name="connsiteY33" fmla="*/ 4738370 h 5963547"/>
                <a:gd name="connsiteX34" fmla="*/ 2175214 w 5426208"/>
                <a:gd name="connsiteY34" fmla="*/ 4769173 h 5963547"/>
                <a:gd name="connsiteX35" fmla="*/ 1502268 w 5426208"/>
                <a:gd name="connsiteY35" fmla="*/ 4555140 h 5963547"/>
                <a:gd name="connsiteX36" fmla="*/ 760003 w 5426208"/>
                <a:gd name="connsiteY36" fmla="*/ 3951286 h 5963547"/>
                <a:gd name="connsiteX37" fmla="*/ 260382 w 5426208"/>
                <a:gd name="connsiteY37" fmla="*/ 3055740 h 5963547"/>
                <a:gd name="connsiteX38" fmla="*/ 5859 w 5426208"/>
                <a:gd name="connsiteY38" fmla="*/ 2688094 h 5963547"/>
                <a:gd name="connsiteX39" fmla="*/ 109554 w 5426208"/>
                <a:gd name="connsiteY39" fmla="*/ 3281983 h 5963547"/>
                <a:gd name="connsiteX40" fmla="*/ 420638 w 5426208"/>
                <a:gd name="connsiteY40" fmla="*/ 4686577 h 5963547"/>
                <a:gd name="connsiteX41" fmla="*/ 967661 w 5426208"/>
                <a:gd name="connsiteY41" fmla="*/ 5270028 h 5963547"/>
                <a:gd name="connsiteX42" fmla="*/ 1523574 w 5426208"/>
                <a:gd name="connsiteY42" fmla="*/ 5525562 h 5963547"/>
                <a:gd name="connsiteX43" fmla="*/ 2471273 w 5426208"/>
                <a:gd name="connsiteY43" fmla="*/ 5605714 h 5963547"/>
                <a:gd name="connsiteX44" fmla="*/ 3384948 w 5426208"/>
                <a:gd name="connsiteY44" fmla="*/ 5409188 h 5963547"/>
                <a:gd name="connsiteX45" fmla="*/ 3500869 w 5426208"/>
                <a:gd name="connsiteY45" fmla="*/ 5482329 h 5963547"/>
                <a:gd name="connsiteX46" fmla="*/ 3506134 w 5426208"/>
                <a:gd name="connsiteY46" fmla="*/ 5963547 h 5963547"/>
                <a:gd name="connsiteX0" fmla="*/ 4469964 w 5426208"/>
                <a:gd name="connsiteY0" fmla="*/ 5831812 h 5963547"/>
                <a:gd name="connsiteX1" fmla="*/ 4282215 w 5426208"/>
                <a:gd name="connsiteY1" fmla="*/ 5284057 h 5963547"/>
                <a:gd name="connsiteX2" fmla="*/ 4330110 w 5426208"/>
                <a:gd name="connsiteY2" fmla="*/ 5015998 h 5963547"/>
                <a:gd name="connsiteX3" fmla="*/ 4631881 w 5426208"/>
                <a:gd name="connsiteY3" fmla="*/ 4611012 h 5963547"/>
                <a:gd name="connsiteX4" fmla="*/ 5058626 w 5426208"/>
                <a:gd name="connsiteY4" fmla="*/ 3564787 h 5963547"/>
                <a:gd name="connsiteX5" fmla="*/ 5416844 w 5426208"/>
                <a:gd name="connsiteY5" fmla="*/ 2499558 h 5963547"/>
                <a:gd name="connsiteX6" fmla="*/ 5253752 w 5426208"/>
                <a:gd name="connsiteY6" fmla="*/ 2511758 h 5963547"/>
                <a:gd name="connsiteX7" fmla="*/ 4553133 w 5426208"/>
                <a:gd name="connsiteY7" fmla="*/ 3031275 h 5963547"/>
                <a:gd name="connsiteX8" fmla="*/ 3980892 w 5426208"/>
                <a:gd name="connsiteY8" fmla="*/ 3974428 h 5963547"/>
                <a:gd name="connsiteX9" fmla="*/ 4002122 w 5426208"/>
                <a:gd name="connsiteY9" fmla="*/ 3284330 h 5963547"/>
                <a:gd name="connsiteX10" fmla="*/ 4261463 w 5426208"/>
                <a:gd name="connsiteY10" fmla="*/ 1747116 h 5963547"/>
                <a:gd name="connsiteX11" fmla="*/ 4416873 w 5426208"/>
                <a:gd name="connsiteY11" fmla="*/ 1147576 h 5963547"/>
                <a:gd name="connsiteX12" fmla="*/ 4484533 w 5426208"/>
                <a:gd name="connsiteY12" fmla="*/ 653647 h 5963547"/>
                <a:gd name="connsiteX13" fmla="*/ 4049958 w 5426208"/>
                <a:gd name="connsiteY13" fmla="*/ 962989 h 5963547"/>
                <a:gd name="connsiteX14" fmla="*/ 3488008 w 5426208"/>
                <a:gd name="connsiteY14" fmla="*/ 2079410 h 5963547"/>
                <a:gd name="connsiteX15" fmla="*/ 3287203 w 5426208"/>
                <a:gd name="connsiteY15" fmla="*/ 3173083 h 5963547"/>
                <a:gd name="connsiteX16" fmla="*/ 3292845 w 5426208"/>
                <a:gd name="connsiteY16" fmla="*/ 3857018 h 5963547"/>
                <a:gd name="connsiteX17" fmla="*/ 3192806 w 5426208"/>
                <a:gd name="connsiteY17" fmla="*/ 3606624 h 5963547"/>
                <a:gd name="connsiteX18" fmla="*/ 2932473 w 5426208"/>
                <a:gd name="connsiteY18" fmla="*/ 2724036 h 5963547"/>
                <a:gd name="connsiteX19" fmla="*/ 2399382 w 5426208"/>
                <a:gd name="connsiteY19" fmla="*/ 1393179 h 5963547"/>
                <a:gd name="connsiteX20" fmla="*/ 1918061 w 5426208"/>
                <a:gd name="connsiteY20" fmla="*/ 334605 h 5963547"/>
                <a:gd name="connsiteX21" fmla="*/ 1759700 w 5426208"/>
                <a:gd name="connsiteY21" fmla="*/ 46327 h 5963547"/>
                <a:gd name="connsiteX22" fmla="*/ 1504721 w 5426208"/>
                <a:gd name="connsiteY22" fmla="*/ 1179806 h 5963547"/>
                <a:gd name="connsiteX23" fmla="*/ 1919500 w 5426208"/>
                <a:gd name="connsiteY23" fmla="*/ 2508985 h 5963547"/>
                <a:gd name="connsiteX24" fmla="*/ 2511779 w 5426208"/>
                <a:gd name="connsiteY24" fmla="*/ 3676696 h 5963547"/>
                <a:gd name="connsiteX25" fmla="*/ 2507282 w 5426208"/>
                <a:gd name="connsiteY25" fmla="*/ 3842847 h 5963547"/>
                <a:gd name="connsiteX26" fmla="*/ 1259624 w 5426208"/>
                <a:gd name="connsiteY26" fmla="*/ 2329876 h 5963547"/>
                <a:gd name="connsiteX27" fmla="*/ 760003 w 5426208"/>
                <a:gd name="connsiteY27" fmla="*/ 1783121 h 5963547"/>
                <a:gd name="connsiteX28" fmla="*/ 213248 w 5426208"/>
                <a:gd name="connsiteY28" fmla="*/ 1274074 h 5963547"/>
                <a:gd name="connsiteX29" fmla="*/ 213248 w 5426208"/>
                <a:gd name="connsiteY29" fmla="*/ 1406049 h 5963547"/>
                <a:gd name="connsiteX30" fmla="*/ 694015 w 5426208"/>
                <a:gd name="connsiteY30" fmla="*/ 2744655 h 5963547"/>
                <a:gd name="connsiteX31" fmla="*/ 1253280 w 5426208"/>
                <a:gd name="connsiteY31" fmla="*/ 3774615 h 5963547"/>
                <a:gd name="connsiteX32" fmla="*/ 2015715 w 5426208"/>
                <a:gd name="connsiteY32" fmla="*/ 4415917 h 5963547"/>
                <a:gd name="connsiteX33" fmla="*/ 2631307 w 5426208"/>
                <a:gd name="connsiteY33" fmla="*/ 4738370 h 5963547"/>
                <a:gd name="connsiteX34" fmla="*/ 2175214 w 5426208"/>
                <a:gd name="connsiteY34" fmla="*/ 4769173 h 5963547"/>
                <a:gd name="connsiteX35" fmla="*/ 1502268 w 5426208"/>
                <a:gd name="connsiteY35" fmla="*/ 4555140 h 5963547"/>
                <a:gd name="connsiteX36" fmla="*/ 760003 w 5426208"/>
                <a:gd name="connsiteY36" fmla="*/ 3951286 h 5963547"/>
                <a:gd name="connsiteX37" fmla="*/ 260382 w 5426208"/>
                <a:gd name="connsiteY37" fmla="*/ 3055740 h 5963547"/>
                <a:gd name="connsiteX38" fmla="*/ 5859 w 5426208"/>
                <a:gd name="connsiteY38" fmla="*/ 2688094 h 5963547"/>
                <a:gd name="connsiteX39" fmla="*/ 109554 w 5426208"/>
                <a:gd name="connsiteY39" fmla="*/ 3281983 h 5963547"/>
                <a:gd name="connsiteX40" fmla="*/ 420638 w 5426208"/>
                <a:gd name="connsiteY40" fmla="*/ 4686577 h 5963547"/>
                <a:gd name="connsiteX41" fmla="*/ 967661 w 5426208"/>
                <a:gd name="connsiteY41" fmla="*/ 5270028 h 5963547"/>
                <a:gd name="connsiteX42" fmla="*/ 1523574 w 5426208"/>
                <a:gd name="connsiteY42" fmla="*/ 5525562 h 5963547"/>
                <a:gd name="connsiteX43" fmla="*/ 2471273 w 5426208"/>
                <a:gd name="connsiteY43" fmla="*/ 5605714 h 5963547"/>
                <a:gd name="connsiteX44" fmla="*/ 3384948 w 5426208"/>
                <a:gd name="connsiteY44" fmla="*/ 5409188 h 5963547"/>
                <a:gd name="connsiteX45" fmla="*/ 3500869 w 5426208"/>
                <a:gd name="connsiteY45" fmla="*/ 5482329 h 5963547"/>
                <a:gd name="connsiteX46" fmla="*/ 3506134 w 5426208"/>
                <a:gd name="connsiteY46" fmla="*/ 5963547 h 5963547"/>
                <a:gd name="connsiteX0" fmla="*/ 4469964 w 5426208"/>
                <a:gd name="connsiteY0" fmla="*/ 5831812 h 5963547"/>
                <a:gd name="connsiteX1" fmla="*/ 4282215 w 5426208"/>
                <a:gd name="connsiteY1" fmla="*/ 5284057 h 5963547"/>
                <a:gd name="connsiteX2" fmla="*/ 4330110 w 5426208"/>
                <a:gd name="connsiteY2" fmla="*/ 5015998 h 5963547"/>
                <a:gd name="connsiteX3" fmla="*/ 4631881 w 5426208"/>
                <a:gd name="connsiteY3" fmla="*/ 4611012 h 5963547"/>
                <a:gd name="connsiteX4" fmla="*/ 5058626 w 5426208"/>
                <a:gd name="connsiteY4" fmla="*/ 3564787 h 5963547"/>
                <a:gd name="connsiteX5" fmla="*/ 5416844 w 5426208"/>
                <a:gd name="connsiteY5" fmla="*/ 2499558 h 5963547"/>
                <a:gd name="connsiteX6" fmla="*/ 5253752 w 5426208"/>
                <a:gd name="connsiteY6" fmla="*/ 2511758 h 5963547"/>
                <a:gd name="connsiteX7" fmla="*/ 4553133 w 5426208"/>
                <a:gd name="connsiteY7" fmla="*/ 3031275 h 5963547"/>
                <a:gd name="connsiteX8" fmla="*/ 3980892 w 5426208"/>
                <a:gd name="connsiteY8" fmla="*/ 3974428 h 5963547"/>
                <a:gd name="connsiteX9" fmla="*/ 4002122 w 5426208"/>
                <a:gd name="connsiteY9" fmla="*/ 3284330 h 5963547"/>
                <a:gd name="connsiteX10" fmla="*/ 4261463 w 5426208"/>
                <a:gd name="connsiteY10" fmla="*/ 1747116 h 5963547"/>
                <a:gd name="connsiteX11" fmla="*/ 4416873 w 5426208"/>
                <a:gd name="connsiteY11" fmla="*/ 1147576 h 5963547"/>
                <a:gd name="connsiteX12" fmla="*/ 4484533 w 5426208"/>
                <a:gd name="connsiteY12" fmla="*/ 653647 h 5963547"/>
                <a:gd name="connsiteX13" fmla="*/ 4063391 w 5426208"/>
                <a:gd name="connsiteY13" fmla="*/ 1013087 h 5963547"/>
                <a:gd name="connsiteX14" fmla="*/ 3488008 w 5426208"/>
                <a:gd name="connsiteY14" fmla="*/ 2079410 h 5963547"/>
                <a:gd name="connsiteX15" fmla="*/ 3287203 w 5426208"/>
                <a:gd name="connsiteY15" fmla="*/ 3173083 h 5963547"/>
                <a:gd name="connsiteX16" fmla="*/ 3292845 w 5426208"/>
                <a:gd name="connsiteY16" fmla="*/ 3857018 h 5963547"/>
                <a:gd name="connsiteX17" fmla="*/ 3192806 w 5426208"/>
                <a:gd name="connsiteY17" fmla="*/ 3606624 h 5963547"/>
                <a:gd name="connsiteX18" fmla="*/ 2932473 w 5426208"/>
                <a:gd name="connsiteY18" fmla="*/ 2724036 h 5963547"/>
                <a:gd name="connsiteX19" fmla="*/ 2399382 w 5426208"/>
                <a:gd name="connsiteY19" fmla="*/ 1393179 h 5963547"/>
                <a:gd name="connsiteX20" fmla="*/ 1918061 w 5426208"/>
                <a:gd name="connsiteY20" fmla="*/ 334605 h 5963547"/>
                <a:gd name="connsiteX21" fmla="*/ 1759700 w 5426208"/>
                <a:gd name="connsiteY21" fmla="*/ 46327 h 5963547"/>
                <a:gd name="connsiteX22" fmla="*/ 1504721 w 5426208"/>
                <a:gd name="connsiteY22" fmla="*/ 1179806 h 5963547"/>
                <a:gd name="connsiteX23" fmla="*/ 1919500 w 5426208"/>
                <a:gd name="connsiteY23" fmla="*/ 2508985 h 5963547"/>
                <a:gd name="connsiteX24" fmla="*/ 2511779 w 5426208"/>
                <a:gd name="connsiteY24" fmla="*/ 3676696 h 5963547"/>
                <a:gd name="connsiteX25" fmla="*/ 2507282 w 5426208"/>
                <a:gd name="connsiteY25" fmla="*/ 3842847 h 5963547"/>
                <a:gd name="connsiteX26" fmla="*/ 1259624 w 5426208"/>
                <a:gd name="connsiteY26" fmla="*/ 2329876 h 5963547"/>
                <a:gd name="connsiteX27" fmla="*/ 760003 w 5426208"/>
                <a:gd name="connsiteY27" fmla="*/ 1783121 h 5963547"/>
                <a:gd name="connsiteX28" fmla="*/ 213248 w 5426208"/>
                <a:gd name="connsiteY28" fmla="*/ 1274074 h 5963547"/>
                <a:gd name="connsiteX29" fmla="*/ 213248 w 5426208"/>
                <a:gd name="connsiteY29" fmla="*/ 1406049 h 5963547"/>
                <a:gd name="connsiteX30" fmla="*/ 694015 w 5426208"/>
                <a:gd name="connsiteY30" fmla="*/ 2744655 h 5963547"/>
                <a:gd name="connsiteX31" fmla="*/ 1253280 w 5426208"/>
                <a:gd name="connsiteY31" fmla="*/ 3774615 h 5963547"/>
                <a:gd name="connsiteX32" fmla="*/ 2015715 w 5426208"/>
                <a:gd name="connsiteY32" fmla="*/ 4415917 h 5963547"/>
                <a:gd name="connsiteX33" fmla="*/ 2631307 w 5426208"/>
                <a:gd name="connsiteY33" fmla="*/ 4738370 h 5963547"/>
                <a:gd name="connsiteX34" fmla="*/ 2175214 w 5426208"/>
                <a:gd name="connsiteY34" fmla="*/ 4769173 h 5963547"/>
                <a:gd name="connsiteX35" fmla="*/ 1502268 w 5426208"/>
                <a:gd name="connsiteY35" fmla="*/ 4555140 h 5963547"/>
                <a:gd name="connsiteX36" fmla="*/ 760003 w 5426208"/>
                <a:gd name="connsiteY36" fmla="*/ 3951286 h 5963547"/>
                <a:gd name="connsiteX37" fmla="*/ 260382 w 5426208"/>
                <a:gd name="connsiteY37" fmla="*/ 3055740 h 5963547"/>
                <a:gd name="connsiteX38" fmla="*/ 5859 w 5426208"/>
                <a:gd name="connsiteY38" fmla="*/ 2688094 h 5963547"/>
                <a:gd name="connsiteX39" fmla="*/ 109554 w 5426208"/>
                <a:gd name="connsiteY39" fmla="*/ 3281983 h 5963547"/>
                <a:gd name="connsiteX40" fmla="*/ 420638 w 5426208"/>
                <a:gd name="connsiteY40" fmla="*/ 4686577 h 5963547"/>
                <a:gd name="connsiteX41" fmla="*/ 967661 w 5426208"/>
                <a:gd name="connsiteY41" fmla="*/ 5270028 h 5963547"/>
                <a:gd name="connsiteX42" fmla="*/ 1523574 w 5426208"/>
                <a:gd name="connsiteY42" fmla="*/ 5525562 h 5963547"/>
                <a:gd name="connsiteX43" fmla="*/ 2471273 w 5426208"/>
                <a:gd name="connsiteY43" fmla="*/ 5605714 h 5963547"/>
                <a:gd name="connsiteX44" fmla="*/ 3384948 w 5426208"/>
                <a:gd name="connsiteY44" fmla="*/ 5409188 h 5963547"/>
                <a:gd name="connsiteX45" fmla="*/ 3500869 w 5426208"/>
                <a:gd name="connsiteY45" fmla="*/ 5482329 h 5963547"/>
                <a:gd name="connsiteX46" fmla="*/ 3506134 w 5426208"/>
                <a:gd name="connsiteY46" fmla="*/ 5963547 h 5963547"/>
                <a:gd name="connsiteX0" fmla="*/ 4469964 w 5426208"/>
                <a:gd name="connsiteY0" fmla="*/ 5831812 h 5963547"/>
                <a:gd name="connsiteX1" fmla="*/ 4282215 w 5426208"/>
                <a:gd name="connsiteY1" fmla="*/ 5284057 h 5963547"/>
                <a:gd name="connsiteX2" fmla="*/ 4330110 w 5426208"/>
                <a:gd name="connsiteY2" fmla="*/ 5015998 h 5963547"/>
                <a:gd name="connsiteX3" fmla="*/ 4631881 w 5426208"/>
                <a:gd name="connsiteY3" fmla="*/ 4611012 h 5963547"/>
                <a:gd name="connsiteX4" fmla="*/ 5058626 w 5426208"/>
                <a:gd name="connsiteY4" fmla="*/ 3564787 h 5963547"/>
                <a:gd name="connsiteX5" fmla="*/ 5416844 w 5426208"/>
                <a:gd name="connsiteY5" fmla="*/ 2499558 h 5963547"/>
                <a:gd name="connsiteX6" fmla="*/ 5253752 w 5426208"/>
                <a:gd name="connsiteY6" fmla="*/ 2511758 h 5963547"/>
                <a:gd name="connsiteX7" fmla="*/ 4553133 w 5426208"/>
                <a:gd name="connsiteY7" fmla="*/ 3031275 h 5963547"/>
                <a:gd name="connsiteX8" fmla="*/ 3980892 w 5426208"/>
                <a:gd name="connsiteY8" fmla="*/ 3974428 h 5963547"/>
                <a:gd name="connsiteX9" fmla="*/ 4002122 w 5426208"/>
                <a:gd name="connsiteY9" fmla="*/ 3284330 h 5963547"/>
                <a:gd name="connsiteX10" fmla="*/ 4281760 w 5426208"/>
                <a:gd name="connsiteY10" fmla="*/ 1853260 h 5963547"/>
                <a:gd name="connsiteX11" fmla="*/ 4416873 w 5426208"/>
                <a:gd name="connsiteY11" fmla="*/ 1147576 h 5963547"/>
                <a:gd name="connsiteX12" fmla="*/ 4484533 w 5426208"/>
                <a:gd name="connsiteY12" fmla="*/ 653647 h 5963547"/>
                <a:gd name="connsiteX13" fmla="*/ 4063391 w 5426208"/>
                <a:gd name="connsiteY13" fmla="*/ 1013087 h 5963547"/>
                <a:gd name="connsiteX14" fmla="*/ 3488008 w 5426208"/>
                <a:gd name="connsiteY14" fmla="*/ 2079410 h 5963547"/>
                <a:gd name="connsiteX15" fmla="*/ 3287203 w 5426208"/>
                <a:gd name="connsiteY15" fmla="*/ 3173083 h 5963547"/>
                <a:gd name="connsiteX16" fmla="*/ 3292845 w 5426208"/>
                <a:gd name="connsiteY16" fmla="*/ 3857018 h 5963547"/>
                <a:gd name="connsiteX17" fmla="*/ 3192806 w 5426208"/>
                <a:gd name="connsiteY17" fmla="*/ 3606624 h 5963547"/>
                <a:gd name="connsiteX18" fmla="*/ 2932473 w 5426208"/>
                <a:gd name="connsiteY18" fmla="*/ 2724036 h 5963547"/>
                <a:gd name="connsiteX19" fmla="*/ 2399382 w 5426208"/>
                <a:gd name="connsiteY19" fmla="*/ 1393179 h 5963547"/>
                <a:gd name="connsiteX20" fmla="*/ 1918061 w 5426208"/>
                <a:gd name="connsiteY20" fmla="*/ 334605 h 5963547"/>
                <a:gd name="connsiteX21" fmla="*/ 1759700 w 5426208"/>
                <a:gd name="connsiteY21" fmla="*/ 46327 h 5963547"/>
                <a:gd name="connsiteX22" fmla="*/ 1504721 w 5426208"/>
                <a:gd name="connsiteY22" fmla="*/ 1179806 h 5963547"/>
                <a:gd name="connsiteX23" fmla="*/ 1919500 w 5426208"/>
                <a:gd name="connsiteY23" fmla="*/ 2508985 h 5963547"/>
                <a:gd name="connsiteX24" fmla="*/ 2511779 w 5426208"/>
                <a:gd name="connsiteY24" fmla="*/ 3676696 h 5963547"/>
                <a:gd name="connsiteX25" fmla="*/ 2507282 w 5426208"/>
                <a:gd name="connsiteY25" fmla="*/ 3842847 h 5963547"/>
                <a:gd name="connsiteX26" fmla="*/ 1259624 w 5426208"/>
                <a:gd name="connsiteY26" fmla="*/ 2329876 h 5963547"/>
                <a:gd name="connsiteX27" fmla="*/ 760003 w 5426208"/>
                <a:gd name="connsiteY27" fmla="*/ 1783121 h 5963547"/>
                <a:gd name="connsiteX28" fmla="*/ 213248 w 5426208"/>
                <a:gd name="connsiteY28" fmla="*/ 1274074 h 5963547"/>
                <a:gd name="connsiteX29" fmla="*/ 213248 w 5426208"/>
                <a:gd name="connsiteY29" fmla="*/ 1406049 h 5963547"/>
                <a:gd name="connsiteX30" fmla="*/ 694015 w 5426208"/>
                <a:gd name="connsiteY30" fmla="*/ 2744655 h 5963547"/>
                <a:gd name="connsiteX31" fmla="*/ 1253280 w 5426208"/>
                <a:gd name="connsiteY31" fmla="*/ 3774615 h 5963547"/>
                <a:gd name="connsiteX32" fmla="*/ 2015715 w 5426208"/>
                <a:gd name="connsiteY32" fmla="*/ 4415917 h 5963547"/>
                <a:gd name="connsiteX33" fmla="*/ 2631307 w 5426208"/>
                <a:gd name="connsiteY33" fmla="*/ 4738370 h 5963547"/>
                <a:gd name="connsiteX34" fmla="*/ 2175214 w 5426208"/>
                <a:gd name="connsiteY34" fmla="*/ 4769173 h 5963547"/>
                <a:gd name="connsiteX35" fmla="*/ 1502268 w 5426208"/>
                <a:gd name="connsiteY35" fmla="*/ 4555140 h 5963547"/>
                <a:gd name="connsiteX36" fmla="*/ 760003 w 5426208"/>
                <a:gd name="connsiteY36" fmla="*/ 3951286 h 5963547"/>
                <a:gd name="connsiteX37" fmla="*/ 260382 w 5426208"/>
                <a:gd name="connsiteY37" fmla="*/ 3055740 h 5963547"/>
                <a:gd name="connsiteX38" fmla="*/ 5859 w 5426208"/>
                <a:gd name="connsiteY38" fmla="*/ 2688094 h 5963547"/>
                <a:gd name="connsiteX39" fmla="*/ 109554 w 5426208"/>
                <a:gd name="connsiteY39" fmla="*/ 3281983 h 5963547"/>
                <a:gd name="connsiteX40" fmla="*/ 420638 w 5426208"/>
                <a:gd name="connsiteY40" fmla="*/ 4686577 h 5963547"/>
                <a:gd name="connsiteX41" fmla="*/ 967661 w 5426208"/>
                <a:gd name="connsiteY41" fmla="*/ 5270028 h 5963547"/>
                <a:gd name="connsiteX42" fmla="*/ 1523574 w 5426208"/>
                <a:gd name="connsiteY42" fmla="*/ 5525562 h 5963547"/>
                <a:gd name="connsiteX43" fmla="*/ 2471273 w 5426208"/>
                <a:gd name="connsiteY43" fmla="*/ 5605714 h 5963547"/>
                <a:gd name="connsiteX44" fmla="*/ 3384948 w 5426208"/>
                <a:gd name="connsiteY44" fmla="*/ 5409188 h 5963547"/>
                <a:gd name="connsiteX45" fmla="*/ 3500869 w 5426208"/>
                <a:gd name="connsiteY45" fmla="*/ 5482329 h 5963547"/>
                <a:gd name="connsiteX46" fmla="*/ 3506134 w 5426208"/>
                <a:gd name="connsiteY46" fmla="*/ 5963547 h 5963547"/>
                <a:gd name="connsiteX0" fmla="*/ 4469964 w 5426208"/>
                <a:gd name="connsiteY0" fmla="*/ 5831812 h 5963547"/>
                <a:gd name="connsiteX1" fmla="*/ 4282215 w 5426208"/>
                <a:gd name="connsiteY1" fmla="*/ 5284057 h 5963547"/>
                <a:gd name="connsiteX2" fmla="*/ 4330110 w 5426208"/>
                <a:gd name="connsiteY2" fmla="*/ 5015998 h 5963547"/>
                <a:gd name="connsiteX3" fmla="*/ 4631881 w 5426208"/>
                <a:gd name="connsiteY3" fmla="*/ 4611012 h 5963547"/>
                <a:gd name="connsiteX4" fmla="*/ 5058626 w 5426208"/>
                <a:gd name="connsiteY4" fmla="*/ 3564787 h 5963547"/>
                <a:gd name="connsiteX5" fmla="*/ 5416844 w 5426208"/>
                <a:gd name="connsiteY5" fmla="*/ 2499558 h 5963547"/>
                <a:gd name="connsiteX6" fmla="*/ 5253752 w 5426208"/>
                <a:gd name="connsiteY6" fmla="*/ 2511758 h 5963547"/>
                <a:gd name="connsiteX7" fmla="*/ 4553133 w 5426208"/>
                <a:gd name="connsiteY7" fmla="*/ 3031275 h 5963547"/>
                <a:gd name="connsiteX8" fmla="*/ 3980892 w 5426208"/>
                <a:gd name="connsiteY8" fmla="*/ 3974428 h 5963547"/>
                <a:gd name="connsiteX9" fmla="*/ 4040105 w 5426208"/>
                <a:gd name="connsiteY9" fmla="*/ 3319391 h 5963547"/>
                <a:gd name="connsiteX10" fmla="*/ 4281760 w 5426208"/>
                <a:gd name="connsiteY10" fmla="*/ 1853260 h 5963547"/>
                <a:gd name="connsiteX11" fmla="*/ 4416873 w 5426208"/>
                <a:gd name="connsiteY11" fmla="*/ 1147576 h 5963547"/>
                <a:gd name="connsiteX12" fmla="*/ 4484533 w 5426208"/>
                <a:gd name="connsiteY12" fmla="*/ 653647 h 5963547"/>
                <a:gd name="connsiteX13" fmla="*/ 4063391 w 5426208"/>
                <a:gd name="connsiteY13" fmla="*/ 1013087 h 5963547"/>
                <a:gd name="connsiteX14" fmla="*/ 3488008 w 5426208"/>
                <a:gd name="connsiteY14" fmla="*/ 2079410 h 5963547"/>
                <a:gd name="connsiteX15" fmla="*/ 3287203 w 5426208"/>
                <a:gd name="connsiteY15" fmla="*/ 3173083 h 5963547"/>
                <a:gd name="connsiteX16" fmla="*/ 3292845 w 5426208"/>
                <a:gd name="connsiteY16" fmla="*/ 3857018 h 5963547"/>
                <a:gd name="connsiteX17" fmla="*/ 3192806 w 5426208"/>
                <a:gd name="connsiteY17" fmla="*/ 3606624 h 5963547"/>
                <a:gd name="connsiteX18" fmla="*/ 2932473 w 5426208"/>
                <a:gd name="connsiteY18" fmla="*/ 2724036 h 5963547"/>
                <a:gd name="connsiteX19" fmla="*/ 2399382 w 5426208"/>
                <a:gd name="connsiteY19" fmla="*/ 1393179 h 5963547"/>
                <a:gd name="connsiteX20" fmla="*/ 1918061 w 5426208"/>
                <a:gd name="connsiteY20" fmla="*/ 334605 h 5963547"/>
                <a:gd name="connsiteX21" fmla="*/ 1759700 w 5426208"/>
                <a:gd name="connsiteY21" fmla="*/ 46327 h 5963547"/>
                <a:gd name="connsiteX22" fmla="*/ 1504721 w 5426208"/>
                <a:gd name="connsiteY22" fmla="*/ 1179806 h 5963547"/>
                <a:gd name="connsiteX23" fmla="*/ 1919500 w 5426208"/>
                <a:gd name="connsiteY23" fmla="*/ 2508985 h 5963547"/>
                <a:gd name="connsiteX24" fmla="*/ 2511779 w 5426208"/>
                <a:gd name="connsiteY24" fmla="*/ 3676696 h 5963547"/>
                <a:gd name="connsiteX25" fmla="*/ 2507282 w 5426208"/>
                <a:gd name="connsiteY25" fmla="*/ 3842847 h 5963547"/>
                <a:gd name="connsiteX26" fmla="*/ 1259624 w 5426208"/>
                <a:gd name="connsiteY26" fmla="*/ 2329876 h 5963547"/>
                <a:gd name="connsiteX27" fmla="*/ 760003 w 5426208"/>
                <a:gd name="connsiteY27" fmla="*/ 1783121 h 5963547"/>
                <a:gd name="connsiteX28" fmla="*/ 213248 w 5426208"/>
                <a:gd name="connsiteY28" fmla="*/ 1274074 h 5963547"/>
                <a:gd name="connsiteX29" fmla="*/ 213248 w 5426208"/>
                <a:gd name="connsiteY29" fmla="*/ 1406049 h 5963547"/>
                <a:gd name="connsiteX30" fmla="*/ 694015 w 5426208"/>
                <a:gd name="connsiteY30" fmla="*/ 2744655 h 5963547"/>
                <a:gd name="connsiteX31" fmla="*/ 1253280 w 5426208"/>
                <a:gd name="connsiteY31" fmla="*/ 3774615 h 5963547"/>
                <a:gd name="connsiteX32" fmla="*/ 2015715 w 5426208"/>
                <a:gd name="connsiteY32" fmla="*/ 4415917 h 5963547"/>
                <a:gd name="connsiteX33" fmla="*/ 2631307 w 5426208"/>
                <a:gd name="connsiteY33" fmla="*/ 4738370 h 5963547"/>
                <a:gd name="connsiteX34" fmla="*/ 2175214 w 5426208"/>
                <a:gd name="connsiteY34" fmla="*/ 4769173 h 5963547"/>
                <a:gd name="connsiteX35" fmla="*/ 1502268 w 5426208"/>
                <a:gd name="connsiteY35" fmla="*/ 4555140 h 5963547"/>
                <a:gd name="connsiteX36" fmla="*/ 760003 w 5426208"/>
                <a:gd name="connsiteY36" fmla="*/ 3951286 h 5963547"/>
                <a:gd name="connsiteX37" fmla="*/ 260382 w 5426208"/>
                <a:gd name="connsiteY37" fmla="*/ 3055740 h 5963547"/>
                <a:gd name="connsiteX38" fmla="*/ 5859 w 5426208"/>
                <a:gd name="connsiteY38" fmla="*/ 2688094 h 5963547"/>
                <a:gd name="connsiteX39" fmla="*/ 109554 w 5426208"/>
                <a:gd name="connsiteY39" fmla="*/ 3281983 h 5963547"/>
                <a:gd name="connsiteX40" fmla="*/ 420638 w 5426208"/>
                <a:gd name="connsiteY40" fmla="*/ 4686577 h 5963547"/>
                <a:gd name="connsiteX41" fmla="*/ 967661 w 5426208"/>
                <a:gd name="connsiteY41" fmla="*/ 5270028 h 5963547"/>
                <a:gd name="connsiteX42" fmla="*/ 1523574 w 5426208"/>
                <a:gd name="connsiteY42" fmla="*/ 5525562 h 5963547"/>
                <a:gd name="connsiteX43" fmla="*/ 2471273 w 5426208"/>
                <a:gd name="connsiteY43" fmla="*/ 5605714 h 5963547"/>
                <a:gd name="connsiteX44" fmla="*/ 3384948 w 5426208"/>
                <a:gd name="connsiteY44" fmla="*/ 5409188 h 5963547"/>
                <a:gd name="connsiteX45" fmla="*/ 3500869 w 5426208"/>
                <a:gd name="connsiteY45" fmla="*/ 5482329 h 5963547"/>
                <a:gd name="connsiteX46" fmla="*/ 3506134 w 5426208"/>
                <a:gd name="connsiteY46" fmla="*/ 5963547 h 5963547"/>
                <a:gd name="connsiteX0" fmla="*/ 4469964 w 5426043"/>
                <a:gd name="connsiteY0" fmla="*/ 5831812 h 5963547"/>
                <a:gd name="connsiteX1" fmla="*/ 4282215 w 5426043"/>
                <a:gd name="connsiteY1" fmla="*/ 5284057 h 5963547"/>
                <a:gd name="connsiteX2" fmla="*/ 4330110 w 5426043"/>
                <a:gd name="connsiteY2" fmla="*/ 5015998 h 5963547"/>
                <a:gd name="connsiteX3" fmla="*/ 4631881 w 5426043"/>
                <a:gd name="connsiteY3" fmla="*/ 4611012 h 5963547"/>
                <a:gd name="connsiteX4" fmla="*/ 5058626 w 5426043"/>
                <a:gd name="connsiteY4" fmla="*/ 3564787 h 5963547"/>
                <a:gd name="connsiteX5" fmla="*/ 5416844 w 5426043"/>
                <a:gd name="connsiteY5" fmla="*/ 2499558 h 5963547"/>
                <a:gd name="connsiteX6" fmla="*/ 5253752 w 5426043"/>
                <a:gd name="connsiteY6" fmla="*/ 2511758 h 5963547"/>
                <a:gd name="connsiteX7" fmla="*/ 4564500 w 5426043"/>
                <a:gd name="connsiteY7" fmla="*/ 3073666 h 5963547"/>
                <a:gd name="connsiteX8" fmla="*/ 3980892 w 5426043"/>
                <a:gd name="connsiteY8" fmla="*/ 3974428 h 5963547"/>
                <a:gd name="connsiteX9" fmla="*/ 4040105 w 5426043"/>
                <a:gd name="connsiteY9" fmla="*/ 3319391 h 5963547"/>
                <a:gd name="connsiteX10" fmla="*/ 4281760 w 5426043"/>
                <a:gd name="connsiteY10" fmla="*/ 1853260 h 5963547"/>
                <a:gd name="connsiteX11" fmla="*/ 4416873 w 5426043"/>
                <a:gd name="connsiteY11" fmla="*/ 1147576 h 5963547"/>
                <a:gd name="connsiteX12" fmla="*/ 4484533 w 5426043"/>
                <a:gd name="connsiteY12" fmla="*/ 653647 h 5963547"/>
                <a:gd name="connsiteX13" fmla="*/ 4063391 w 5426043"/>
                <a:gd name="connsiteY13" fmla="*/ 1013087 h 5963547"/>
                <a:gd name="connsiteX14" fmla="*/ 3488008 w 5426043"/>
                <a:gd name="connsiteY14" fmla="*/ 2079410 h 5963547"/>
                <a:gd name="connsiteX15" fmla="*/ 3287203 w 5426043"/>
                <a:gd name="connsiteY15" fmla="*/ 3173083 h 5963547"/>
                <a:gd name="connsiteX16" fmla="*/ 3292845 w 5426043"/>
                <a:gd name="connsiteY16" fmla="*/ 3857018 h 5963547"/>
                <a:gd name="connsiteX17" fmla="*/ 3192806 w 5426043"/>
                <a:gd name="connsiteY17" fmla="*/ 3606624 h 5963547"/>
                <a:gd name="connsiteX18" fmla="*/ 2932473 w 5426043"/>
                <a:gd name="connsiteY18" fmla="*/ 2724036 h 5963547"/>
                <a:gd name="connsiteX19" fmla="*/ 2399382 w 5426043"/>
                <a:gd name="connsiteY19" fmla="*/ 1393179 h 5963547"/>
                <a:gd name="connsiteX20" fmla="*/ 1918061 w 5426043"/>
                <a:gd name="connsiteY20" fmla="*/ 334605 h 5963547"/>
                <a:gd name="connsiteX21" fmla="*/ 1759700 w 5426043"/>
                <a:gd name="connsiteY21" fmla="*/ 46327 h 5963547"/>
                <a:gd name="connsiteX22" fmla="*/ 1504721 w 5426043"/>
                <a:gd name="connsiteY22" fmla="*/ 1179806 h 5963547"/>
                <a:gd name="connsiteX23" fmla="*/ 1919500 w 5426043"/>
                <a:gd name="connsiteY23" fmla="*/ 2508985 h 5963547"/>
                <a:gd name="connsiteX24" fmla="*/ 2511779 w 5426043"/>
                <a:gd name="connsiteY24" fmla="*/ 3676696 h 5963547"/>
                <a:gd name="connsiteX25" fmla="*/ 2507282 w 5426043"/>
                <a:gd name="connsiteY25" fmla="*/ 3842847 h 5963547"/>
                <a:gd name="connsiteX26" fmla="*/ 1259624 w 5426043"/>
                <a:gd name="connsiteY26" fmla="*/ 2329876 h 5963547"/>
                <a:gd name="connsiteX27" fmla="*/ 760003 w 5426043"/>
                <a:gd name="connsiteY27" fmla="*/ 1783121 h 5963547"/>
                <a:gd name="connsiteX28" fmla="*/ 213248 w 5426043"/>
                <a:gd name="connsiteY28" fmla="*/ 1274074 h 5963547"/>
                <a:gd name="connsiteX29" fmla="*/ 213248 w 5426043"/>
                <a:gd name="connsiteY29" fmla="*/ 1406049 h 5963547"/>
                <a:gd name="connsiteX30" fmla="*/ 694015 w 5426043"/>
                <a:gd name="connsiteY30" fmla="*/ 2744655 h 5963547"/>
                <a:gd name="connsiteX31" fmla="*/ 1253280 w 5426043"/>
                <a:gd name="connsiteY31" fmla="*/ 3774615 h 5963547"/>
                <a:gd name="connsiteX32" fmla="*/ 2015715 w 5426043"/>
                <a:gd name="connsiteY32" fmla="*/ 4415917 h 5963547"/>
                <a:gd name="connsiteX33" fmla="*/ 2631307 w 5426043"/>
                <a:gd name="connsiteY33" fmla="*/ 4738370 h 5963547"/>
                <a:gd name="connsiteX34" fmla="*/ 2175214 w 5426043"/>
                <a:gd name="connsiteY34" fmla="*/ 4769173 h 5963547"/>
                <a:gd name="connsiteX35" fmla="*/ 1502268 w 5426043"/>
                <a:gd name="connsiteY35" fmla="*/ 4555140 h 5963547"/>
                <a:gd name="connsiteX36" fmla="*/ 760003 w 5426043"/>
                <a:gd name="connsiteY36" fmla="*/ 3951286 h 5963547"/>
                <a:gd name="connsiteX37" fmla="*/ 260382 w 5426043"/>
                <a:gd name="connsiteY37" fmla="*/ 3055740 h 5963547"/>
                <a:gd name="connsiteX38" fmla="*/ 5859 w 5426043"/>
                <a:gd name="connsiteY38" fmla="*/ 2688094 h 5963547"/>
                <a:gd name="connsiteX39" fmla="*/ 109554 w 5426043"/>
                <a:gd name="connsiteY39" fmla="*/ 3281983 h 5963547"/>
                <a:gd name="connsiteX40" fmla="*/ 420638 w 5426043"/>
                <a:gd name="connsiteY40" fmla="*/ 4686577 h 5963547"/>
                <a:gd name="connsiteX41" fmla="*/ 967661 w 5426043"/>
                <a:gd name="connsiteY41" fmla="*/ 5270028 h 5963547"/>
                <a:gd name="connsiteX42" fmla="*/ 1523574 w 5426043"/>
                <a:gd name="connsiteY42" fmla="*/ 5525562 h 5963547"/>
                <a:gd name="connsiteX43" fmla="*/ 2471273 w 5426043"/>
                <a:gd name="connsiteY43" fmla="*/ 5605714 h 5963547"/>
                <a:gd name="connsiteX44" fmla="*/ 3384948 w 5426043"/>
                <a:gd name="connsiteY44" fmla="*/ 5409188 h 5963547"/>
                <a:gd name="connsiteX45" fmla="*/ 3500869 w 5426043"/>
                <a:gd name="connsiteY45" fmla="*/ 5482329 h 5963547"/>
                <a:gd name="connsiteX46" fmla="*/ 3506134 w 5426043"/>
                <a:gd name="connsiteY46" fmla="*/ 5963547 h 5963547"/>
                <a:gd name="connsiteX0" fmla="*/ 4469964 w 5426043"/>
                <a:gd name="connsiteY0" fmla="*/ 5831812 h 5963547"/>
                <a:gd name="connsiteX1" fmla="*/ 4282215 w 5426043"/>
                <a:gd name="connsiteY1" fmla="*/ 5284057 h 5963547"/>
                <a:gd name="connsiteX2" fmla="*/ 4330110 w 5426043"/>
                <a:gd name="connsiteY2" fmla="*/ 5015998 h 5963547"/>
                <a:gd name="connsiteX3" fmla="*/ 4631881 w 5426043"/>
                <a:gd name="connsiteY3" fmla="*/ 4611012 h 5963547"/>
                <a:gd name="connsiteX4" fmla="*/ 5058626 w 5426043"/>
                <a:gd name="connsiteY4" fmla="*/ 3564787 h 5963547"/>
                <a:gd name="connsiteX5" fmla="*/ 5416844 w 5426043"/>
                <a:gd name="connsiteY5" fmla="*/ 2499558 h 5963547"/>
                <a:gd name="connsiteX6" fmla="*/ 5253752 w 5426043"/>
                <a:gd name="connsiteY6" fmla="*/ 2511758 h 5963547"/>
                <a:gd name="connsiteX7" fmla="*/ 4564500 w 5426043"/>
                <a:gd name="connsiteY7" fmla="*/ 3073666 h 5963547"/>
                <a:gd name="connsiteX8" fmla="*/ 3980892 w 5426043"/>
                <a:gd name="connsiteY8" fmla="*/ 3974428 h 5963547"/>
                <a:gd name="connsiteX9" fmla="*/ 4040105 w 5426043"/>
                <a:gd name="connsiteY9" fmla="*/ 3319391 h 5963547"/>
                <a:gd name="connsiteX10" fmla="*/ 4281760 w 5426043"/>
                <a:gd name="connsiteY10" fmla="*/ 1853260 h 5963547"/>
                <a:gd name="connsiteX11" fmla="*/ 4416873 w 5426043"/>
                <a:gd name="connsiteY11" fmla="*/ 1147576 h 5963547"/>
                <a:gd name="connsiteX12" fmla="*/ 4484533 w 5426043"/>
                <a:gd name="connsiteY12" fmla="*/ 653647 h 5963547"/>
                <a:gd name="connsiteX13" fmla="*/ 4063391 w 5426043"/>
                <a:gd name="connsiteY13" fmla="*/ 1013087 h 5963547"/>
                <a:gd name="connsiteX14" fmla="*/ 3488008 w 5426043"/>
                <a:gd name="connsiteY14" fmla="*/ 2079410 h 5963547"/>
                <a:gd name="connsiteX15" fmla="*/ 3287203 w 5426043"/>
                <a:gd name="connsiteY15" fmla="*/ 3173083 h 5963547"/>
                <a:gd name="connsiteX16" fmla="*/ 3292845 w 5426043"/>
                <a:gd name="connsiteY16" fmla="*/ 3857018 h 5963547"/>
                <a:gd name="connsiteX17" fmla="*/ 3192806 w 5426043"/>
                <a:gd name="connsiteY17" fmla="*/ 3606624 h 5963547"/>
                <a:gd name="connsiteX18" fmla="*/ 2932473 w 5426043"/>
                <a:gd name="connsiteY18" fmla="*/ 2724036 h 5963547"/>
                <a:gd name="connsiteX19" fmla="*/ 2399382 w 5426043"/>
                <a:gd name="connsiteY19" fmla="*/ 1393179 h 5963547"/>
                <a:gd name="connsiteX20" fmla="*/ 1918061 w 5426043"/>
                <a:gd name="connsiteY20" fmla="*/ 334605 h 5963547"/>
                <a:gd name="connsiteX21" fmla="*/ 1759700 w 5426043"/>
                <a:gd name="connsiteY21" fmla="*/ 46327 h 5963547"/>
                <a:gd name="connsiteX22" fmla="*/ 1504721 w 5426043"/>
                <a:gd name="connsiteY22" fmla="*/ 1179806 h 5963547"/>
                <a:gd name="connsiteX23" fmla="*/ 1919500 w 5426043"/>
                <a:gd name="connsiteY23" fmla="*/ 2508985 h 5963547"/>
                <a:gd name="connsiteX24" fmla="*/ 2511779 w 5426043"/>
                <a:gd name="connsiteY24" fmla="*/ 3676696 h 5963547"/>
                <a:gd name="connsiteX25" fmla="*/ 2507282 w 5426043"/>
                <a:gd name="connsiteY25" fmla="*/ 3842847 h 5963547"/>
                <a:gd name="connsiteX26" fmla="*/ 1259624 w 5426043"/>
                <a:gd name="connsiteY26" fmla="*/ 2329876 h 5963547"/>
                <a:gd name="connsiteX27" fmla="*/ 760003 w 5426043"/>
                <a:gd name="connsiteY27" fmla="*/ 1783121 h 5963547"/>
                <a:gd name="connsiteX28" fmla="*/ 213248 w 5426043"/>
                <a:gd name="connsiteY28" fmla="*/ 1274074 h 5963547"/>
                <a:gd name="connsiteX29" fmla="*/ 213248 w 5426043"/>
                <a:gd name="connsiteY29" fmla="*/ 1406049 h 5963547"/>
                <a:gd name="connsiteX30" fmla="*/ 694015 w 5426043"/>
                <a:gd name="connsiteY30" fmla="*/ 2744655 h 5963547"/>
                <a:gd name="connsiteX31" fmla="*/ 1253280 w 5426043"/>
                <a:gd name="connsiteY31" fmla="*/ 3774615 h 5963547"/>
                <a:gd name="connsiteX32" fmla="*/ 2015715 w 5426043"/>
                <a:gd name="connsiteY32" fmla="*/ 4415917 h 5963547"/>
                <a:gd name="connsiteX33" fmla="*/ 2631307 w 5426043"/>
                <a:gd name="connsiteY33" fmla="*/ 4738370 h 5963547"/>
                <a:gd name="connsiteX34" fmla="*/ 2175214 w 5426043"/>
                <a:gd name="connsiteY34" fmla="*/ 4769173 h 5963547"/>
                <a:gd name="connsiteX35" fmla="*/ 1502268 w 5426043"/>
                <a:gd name="connsiteY35" fmla="*/ 4555140 h 5963547"/>
                <a:gd name="connsiteX36" fmla="*/ 760003 w 5426043"/>
                <a:gd name="connsiteY36" fmla="*/ 3951286 h 5963547"/>
                <a:gd name="connsiteX37" fmla="*/ 260382 w 5426043"/>
                <a:gd name="connsiteY37" fmla="*/ 3055740 h 5963547"/>
                <a:gd name="connsiteX38" fmla="*/ 5859 w 5426043"/>
                <a:gd name="connsiteY38" fmla="*/ 2688094 h 5963547"/>
                <a:gd name="connsiteX39" fmla="*/ 109554 w 5426043"/>
                <a:gd name="connsiteY39" fmla="*/ 3281983 h 5963547"/>
                <a:gd name="connsiteX40" fmla="*/ 420638 w 5426043"/>
                <a:gd name="connsiteY40" fmla="*/ 4686577 h 5963547"/>
                <a:gd name="connsiteX41" fmla="*/ 967661 w 5426043"/>
                <a:gd name="connsiteY41" fmla="*/ 5270028 h 5963547"/>
                <a:gd name="connsiteX42" fmla="*/ 1523574 w 5426043"/>
                <a:gd name="connsiteY42" fmla="*/ 5525562 h 5963547"/>
                <a:gd name="connsiteX43" fmla="*/ 2471273 w 5426043"/>
                <a:gd name="connsiteY43" fmla="*/ 5605714 h 5963547"/>
                <a:gd name="connsiteX44" fmla="*/ 3384948 w 5426043"/>
                <a:gd name="connsiteY44" fmla="*/ 5409188 h 5963547"/>
                <a:gd name="connsiteX45" fmla="*/ 3500869 w 5426043"/>
                <a:gd name="connsiteY45" fmla="*/ 5482329 h 5963547"/>
                <a:gd name="connsiteX46" fmla="*/ 3506134 w 5426043"/>
                <a:gd name="connsiteY46" fmla="*/ 5963547 h 5963547"/>
                <a:gd name="connsiteX0" fmla="*/ 4469964 w 5426043"/>
                <a:gd name="connsiteY0" fmla="*/ 5831812 h 5963547"/>
                <a:gd name="connsiteX1" fmla="*/ 4231131 w 5426043"/>
                <a:gd name="connsiteY1" fmla="*/ 5215361 h 5963547"/>
                <a:gd name="connsiteX2" fmla="*/ 4330110 w 5426043"/>
                <a:gd name="connsiteY2" fmla="*/ 5015998 h 5963547"/>
                <a:gd name="connsiteX3" fmla="*/ 4631881 w 5426043"/>
                <a:gd name="connsiteY3" fmla="*/ 4611012 h 5963547"/>
                <a:gd name="connsiteX4" fmla="*/ 5058626 w 5426043"/>
                <a:gd name="connsiteY4" fmla="*/ 3564787 h 5963547"/>
                <a:gd name="connsiteX5" fmla="*/ 5416844 w 5426043"/>
                <a:gd name="connsiteY5" fmla="*/ 2499558 h 5963547"/>
                <a:gd name="connsiteX6" fmla="*/ 5253752 w 5426043"/>
                <a:gd name="connsiteY6" fmla="*/ 2511758 h 5963547"/>
                <a:gd name="connsiteX7" fmla="*/ 4564500 w 5426043"/>
                <a:gd name="connsiteY7" fmla="*/ 3073666 h 5963547"/>
                <a:gd name="connsiteX8" fmla="*/ 3980892 w 5426043"/>
                <a:gd name="connsiteY8" fmla="*/ 3974428 h 5963547"/>
                <a:gd name="connsiteX9" fmla="*/ 4040105 w 5426043"/>
                <a:gd name="connsiteY9" fmla="*/ 3319391 h 5963547"/>
                <a:gd name="connsiteX10" fmla="*/ 4281760 w 5426043"/>
                <a:gd name="connsiteY10" fmla="*/ 1853260 h 5963547"/>
                <a:gd name="connsiteX11" fmla="*/ 4416873 w 5426043"/>
                <a:gd name="connsiteY11" fmla="*/ 1147576 h 5963547"/>
                <a:gd name="connsiteX12" fmla="*/ 4484533 w 5426043"/>
                <a:gd name="connsiteY12" fmla="*/ 653647 h 5963547"/>
                <a:gd name="connsiteX13" fmla="*/ 4063391 w 5426043"/>
                <a:gd name="connsiteY13" fmla="*/ 1013087 h 5963547"/>
                <a:gd name="connsiteX14" fmla="*/ 3488008 w 5426043"/>
                <a:gd name="connsiteY14" fmla="*/ 2079410 h 5963547"/>
                <a:gd name="connsiteX15" fmla="*/ 3287203 w 5426043"/>
                <a:gd name="connsiteY15" fmla="*/ 3173083 h 5963547"/>
                <a:gd name="connsiteX16" fmla="*/ 3292845 w 5426043"/>
                <a:gd name="connsiteY16" fmla="*/ 3857018 h 5963547"/>
                <a:gd name="connsiteX17" fmla="*/ 3192806 w 5426043"/>
                <a:gd name="connsiteY17" fmla="*/ 3606624 h 5963547"/>
                <a:gd name="connsiteX18" fmla="*/ 2932473 w 5426043"/>
                <a:gd name="connsiteY18" fmla="*/ 2724036 h 5963547"/>
                <a:gd name="connsiteX19" fmla="*/ 2399382 w 5426043"/>
                <a:gd name="connsiteY19" fmla="*/ 1393179 h 5963547"/>
                <a:gd name="connsiteX20" fmla="*/ 1918061 w 5426043"/>
                <a:gd name="connsiteY20" fmla="*/ 334605 h 5963547"/>
                <a:gd name="connsiteX21" fmla="*/ 1759700 w 5426043"/>
                <a:gd name="connsiteY21" fmla="*/ 46327 h 5963547"/>
                <a:gd name="connsiteX22" fmla="*/ 1504721 w 5426043"/>
                <a:gd name="connsiteY22" fmla="*/ 1179806 h 5963547"/>
                <a:gd name="connsiteX23" fmla="*/ 1919500 w 5426043"/>
                <a:gd name="connsiteY23" fmla="*/ 2508985 h 5963547"/>
                <a:gd name="connsiteX24" fmla="*/ 2511779 w 5426043"/>
                <a:gd name="connsiteY24" fmla="*/ 3676696 h 5963547"/>
                <a:gd name="connsiteX25" fmla="*/ 2507282 w 5426043"/>
                <a:gd name="connsiteY25" fmla="*/ 3842847 h 5963547"/>
                <a:gd name="connsiteX26" fmla="*/ 1259624 w 5426043"/>
                <a:gd name="connsiteY26" fmla="*/ 2329876 h 5963547"/>
                <a:gd name="connsiteX27" fmla="*/ 760003 w 5426043"/>
                <a:gd name="connsiteY27" fmla="*/ 1783121 h 5963547"/>
                <a:gd name="connsiteX28" fmla="*/ 213248 w 5426043"/>
                <a:gd name="connsiteY28" fmla="*/ 1274074 h 5963547"/>
                <a:gd name="connsiteX29" fmla="*/ 213248 w 5426043"/>
                <a:gd name="connsiteY29" fmla="*/ 1406049 h 5963547"/>
                <a:gd name="connsiteX30" fmla="*/ 694015 w 5426043"/>
                <a:gd name="connsiteY30" fmla="*/ 2744655 h 5963547"/>
                <a:gd name="connsiteX31" fmla="*/ 1253280 w 5426043"/>
                <a:gd name="connsiteY31" fmla="*/ 3774615 h 5963547"/>
                <a:gd name="connsiteX32" fmla="*/ 2015715 w 5426043"/>
                <a:gd name="connsiteY32" fmla="*/ 4415917 h 5963547"/>
                <a:gd name="connsiteX33" fmla="*/ 2631307 w 5426043"/>
                <a:gd name="connsiteY33" fmla="*/ 4738370 h 5963547"/>
                <a:gd name="connsiteX34" fmla="*/ 2175214 w 5426043"/>
                <a:gd name="connsiteY34" fmla="*/ 4769173 h 5963547"/>
                <a:gd name="connsiteX35" fmla="*/ 1502268 w 5426043"/>
                <a:gd name="connsiteY35" fmla="*/ 4555140 h 5963547"/>
                <a:gd name="connsiteX36" fmla="*/ 760003 w 5426043"/>
                <a:gd name="connsiteY36" fmla="*/ 3951286 h 5963547"/>
                <a:gd name="connsiteX37" fmla="*/ 260382 w 5426043"/>
                <a:gd name="connsiteY37" fmla="*/ 3055740 h 5963547"/>
                <a:gd name="connsiteX38" fmla="*/ 5859 w 5426043"/>
                <a:gd name="connsiteY38" fmla="*/ 2688094 h 5963547"/>
                <a:gd name="connsiteX39" fmla="*/ 109554 w 5426043"/>
                <a:gd name="connsiteY39" fmla="*/ 3281983 h 5963547"/>
                <a:gd name="connsiteX40" fmla="*/ 420638 w 5426043"/>
                <a:gd name="connsiteY40" fmla="*/ 4686577 h 5963547"/>
                <a:gd name="connsiteX41" fmla="*/ 967661 w 5426043"/>
                <a:gd name="connsiteY41" fmla="*/ 5270028 h 5963547"/>
                <a:gd name="connsiteX42" fmla="*/ 1523574 w 5426043"/>
                <a:gd name="connsiteY42" fmla="*/ 5525562 h 5963547"/>
                <a:gd name="connsiteX43" fmla="*/ 2471273 w 5426043"/>
                <a:gd name="connsiteY43" fmla="*/ 5605714 h 5963547"/>
                <a:gd name="connsiteX44" fmla="*/ 3384948 w 5426043"/>
                <a:gd name="connsiteY44" fmla="*/ 5409188 h 5963547"/>
                <a:gd name="connsiteX45" fmla="*/ 3500869 w 5426043"/>
                <a:gd name="connsiteY45" fmla="*/ 5482329 h 5963547"/>
                <a:gd name="connsiteX46" fmla="*/ 3506134 w 5426043"/>
                <a:gd name="connsiteY46" fmla="*/ 5963547 h 5963547"/>
                <a:gd name="connsiteX0" fmla="*/ 4469964 w 5426043"/>
                <a:gd name="connsiteY0" fmla="*/ 5831812 h 5963547"/>
                <a:gd name="connsiteX1" fmla="*/ 4231131 w 5426043"/>
                <a:gd name="connsiteY1" fmla="*/ 5215361 h 5963547"/>
                <a:gd name="connsiteX2" fmla="*/ 4333623 w 5426043"/>
                <a:gd name="connsiteY2" fmla="*/ 4952955 h 5963547"/>
                <a:gd name="connsiteX3" fmla="*/ 4631881 w 5426043"/>
                <a:gd name="connsiteY3" fmla="*/ 4611012 h 5963547"/>
                <a:gd name="connsiteX4" fmla="*/ 5058626 w 5426043"/>
                <a:gd name="connsiteY4" fmla="*/ 3564787 h 5963547"/>
                <a:gd name="connsiteX5" fmla="*/ 5416844 w 5426043"/>
                <a:gd name="connsiteY5" fmla="*/ 2499558 h 5963547"/>
                <a:gd name="connsiteX6" fmla="*/ 5253752 w 5426043"/>
                <a:gd name="connsiteY6" fmla="*/ 2511758 h 5963547"/>
                <a:gd name="connsiteX7" fmla="*/ 4564500 w 5426043"/>
                <a:gd name="connsiteY7" fmla="*/ 3073666 h 5963547"/>
                <a:gd name="connsiteX8" fmla="*/ 3980892 w 5426043"/>
                <a:gd name="connsiteY8" fmla="*/ 3974428 h 5963547"/>
                <a:gd name="connsiteX9" fmla="*/ 4040105 w 5426043"/>
                <a:gd name="connsiteY9" fmla="*/ 3319391 h 5963547"/>
                <a:gd name="connsiteX10" fmla="*/ 4281760 w 5426043"/>
                <a:gd name="connsiteY10" fmla="*/ 1853260 h 5963547"/>
                <a:gd name="connsiteX11" fmla="*/ 4416873 w 5426043"/>
                <a:gd name="connsiteY11" fmla="*/ 1147576 h 5963547"/>
                <a:gd name="connsiteX12" fmla="*/ 4484533 w 5426043"/>
                <a:gd name="connsiteY12" fmla="*/ 653647 h 5963547"/>
                <a:gd name="connsiteX13" fmla="*/ 4063391 w 5426043"/>
                <a:gd name="connsiteY13" fmla="*/ 1013087 h 5963547"/>
                <a:gd name="connsiteX14" fmla="*/ 3488008 w 5426043"/>
                <a:gd name="connsiteY14" fmla="*/ 2079410 h 5963547"/>
                <a:gd name="connsiteX15" fmla="*/ 3287203 w 5426043"/>
                <a:gd name="connsiteY15" fmla="*/ 3173083 h 5963547"/>
                <a:gd name="connsiteX16" fmla="*/ 3292845 w 5426043"/>
                <a:gd name="connsiteY16" fmla="*/ 3857018 h 5963547"/>
                <a:gd name="connsiteX17" fmla="*/ 3192806 w 5426043"/>
                <a:gd name="connsiteY17" fmla="*/ 3606624 h 5963547"/>
                <a:gd name="connsiteX18" fmla="*/ 2932473 w 5426043"/>
                <a:gd name="connsiteY18" fmla="*/ 2724036 h 5963547"/>
                <a:gd name="connsiteX19" fmla="*/ 2399382 w 5426043"/>
                <a:gd name="connsiteY19" fmla="*/ 1393179 h 5963547"/>
                <a:gd name="connsiteX20" fmla="*/ 1918061 w 5426043"/>
                <a:gd name="connsiteY20" fmla="*/ 334605 h 5963547"/>
                <a:gd name="connsiteX21" fmla="*/ 1759700 w 5426043"/>
                <a:gd name="connsiteY21" fmla="*/ 46327 h 5963547"/>
                <a:gd name="connsiteX22" fmla="*/ 1504721 w 5426043"/>
                <a:gd name="connsiteY22" fmla="*/ 1179806 h 5963547"/>
                <a:gd name="connsiteX23" fmla="*/ 1919500 w 5426043"/>
                <a:gd name="connsiteY23" fmla="*/ 2508985 h 5963547"/>
                <a:gd name="connsiteX24" fmla="*/ 2511779 w 5426043"/>
                <a:gd name="connsiteY24" fmla="*/ 3676696 h 5963547"/>
                <a:gd name="connsiteX25" fmla="*/ 2507282 w 5426043"/>
                <a:gd name="connsiteY25" fmla="*/ 3842847 h 5963547"/>
                <a:gd name="connsiteX26" fmla="*/ 1259624 w 5426043"/>
                <a:gd name="connsiteY26" fmla="*/ 2329876 h 5963547"/>
                <a:gd name="connsiteX27" fmla="*/ 760003 w 5426043"/>
                <a:gd name="connsiteY27" fmla="*/ 1783121 h 5963547"/>
                <a:gd name="connsiteX28" fmla="*/ 213248 w 5426043"/>
                <a:gd name="connsiteY28" fmla="*/ 1274074 h 5963547"/>
                <a:gd name="connsiteX29" fmla="*/ 213248 w 5426043"/>
                <a:gd name="connsiteY29" fmla="*/ 1406049 h 5963547"/>
                <a:gd name="connsiteX30" fmla="*/ 694015 w 5426043"/>
                <a:gd name="connsiteY30" fmla="*/ 2744655 h 5963547"/>
                <a:gd name="connsiteX31" fmla="*/ 1253280 w 5426043"/>
                <a:gd name="connsiteY31" fmla="*/ 3774615 h 5963547"/>
                <a:gd name="connsiteX32" fmla="*/ 2015715 w 5426043"/>
                <a:gd name="connsiteY32" fmla="*/ 4415917 h 5963547"/>
                <a:gd name="connsiteX33" fmla="*/ 2631307 w 5426043"/>
                <a:gd name="connsiteY33" fmla="*/ 4738370 h 5963547"/>
                <a:gd name="connsiteX34" fmla="*/ 2175214 w 5426043"/>
                <a:gd name="connsiteY34" fmla="*/ 4769173 h 5963547"/>
                <a:gd name="connsiteX35" fmla="*/ 1502268 w 5426043"/>
                <a:gd name="connsiteY35" fmla="*/ 4555140 h 5963547"/>
                <a:gd name="connsiteX36" fmla="*/ 760003 w 5426043"/>
                <a:gd name="connsiteY36" fmla="*/ 3951286 h 5963547"/>
                <a:gd name="connsiteX37" fmla="*/ 260382 w 5426043"/>
                <a:gd name="connsiteY37" fmla="*/ 3055740 h 5963547"/>
                <a:gd name="connsiteX38" fmla="*/ 5859 w 5426043"/>
                <a:gd name="connsiteY38" fmla="*/ 2688094 h 5963547"/>
                <a:gd name="connsiteX39" fmla="*/ 109554 w 5426043"/>
                <a:gd name="connsiteY39" fmla="*/ 3281983 h 5963547"/>
                <a:gd name="connsiteX40" fmla="*/ 420638 w 5426043"/>
                <a:gd name="connsiteY40" fmla="*/ 4686577 h 5963547"/>
                <a:gd name="connsiteX41" fmla="*/ 967661 w 5426043"/>
                <a:gd name="connsiteY41" fmla="*/ 5270028 h 5963547"/>
                <a:gd name="connsiteX42" fmla="*/ 1523574 w 5426043"/>
                <a:gd name="connsiteY42" fmla="*/ 5525562 h 5963547"/>
                <a:gd name="connsiteX43" fmla="*/ 2471273 w 5426043"/>
                <a:gd name="connsiteY43" fmla="*/ 5605714 h 5963547"/>
                <a:gd name="connsiteX44" fmla="*/ 3384948 w 5426043"/>
                <a:gd name="connsiteY44" fmla="*/ 5409188 h 5963547"/>
                <a:gd name="connsiteX45" fmla="*/ 3500869 w 5426043"/>
                <a:gd name="connsiteY45" fmla="*/ 5482329 h 5963547"/>
                <a:gd name="connsiteX46" fmla="*/ 3506134 w 5426043"/>
                <a:gd name="connsiteY46" fmla="*/ 5963547 h 5963547"/>
                <a:gd name="connsiteX0" fmla="*/ 4469964 w 5426043"/>
                <a:gd name="connsiteY0" fmla="*/ 5831812 h 5963547"/>
                <a:gd name="connsiteX1" fmla="*/ 4231131 w 5426043"/>
                <a:gd name="connsiteY1" fmla="*/ 5215361 h 5963547"/>
                <a:gd name="connsiteX2" fmla="*/ 4333623 w 5426043"/>
                <a:gd name="connsiteY2" fmla="*/ 4952955 h 5963547"/>
                <a:gd name="connsiteX3" fmla="*/ 4689326 w 5426043"/>
                <a:gd name="connsiteY3" fmla="*/ 4520699 h 5963547"/>
                <a:gd name="connsiteX4" fmla="*/ 5058626 w 5426043"/>
                <a:gd name="connsiteY4" fmla="*/ 3564787 h 5963547"/>
                <a:gd name="connsiteX5" fmla="*/ 5416844 w 5426043"/>
                <a:gd name="connsiteY5" fmla="*/ 2499558 h 5963547"/>
                <a:gd name="connsiteX6" fmla="*/ 5253752 w 5426043"/>
                <a:gd name="connsiteY6" fmla="*/ 2511758 h 5963547"/>
                <a:gd name="connsiteX7" fmla="*/ 4564500 w 5426043"/>
                <a:gd name="connsiteY7" fmla="*/ 3073666 h 5963547"/>
                <a:gd name="connsiteX8" fmla="*/ 3980892 w 5426043"/>
                <a:gd name="connsiteY8" fmla="*/ 3974428 h 5963547"/>
                <a:gd name="connsiteX9" fmla="*/ 4040105 w 5426043"/>
                <a:gd name="connsiteY9" fmla="*/ 3319391 h 5963547"/>
                <a:gd name="connsiteX10" fmla="*/ 4281760 w 5426043"/>
                <a:gd name="connsiteY10" fmla="*/ 1853260 h 5963547"/>
                <a:gd name="connsiteX11" fmla="*/ 4416873 w 5426043"/>
                <a:gd name="connsiteY11" fmla="*/ 1147576 h 5963547"/>
                <a:gd name="connsiteX12" fmla="*/ 4484533 w 5426043"/>
                <a:gd name="connsiteY12" fmla="*/ 653647 h 5963547"/>
                <a:gd name="connsiteX13" fmla="*/ 4063391 w 5426043"/>
                <a:gd name="connsiteY13" fmla="*/ 1013087 h 5963547"/>
                <a:gd name="connsiteX14" fmla="*/ 3488008 w 5426043"/>
                <a:gd name="connsiteY14" fmla="*/ 2079410 h 5963547"/>
                <a:gd name="connsiteX15" fmla="*/ 3287203 w 5426043"/>
                <a:gd name="connsiteY15" fmla="*/ 3173083 h 5963547"/>
                <a:gd name="connsiteX16" fmla="*/ 3292845 w 5426043"/>
                <a:gd name="connsiteY16" fmla="*/ 3857018 h 5963547"/>
                <a:gd name="connsiteX17" fmla="*/ 3192806 w 5426043"/>
                <a:gd name="connsiteY17" fmla="*/ 3606624 h 5963547"/>
                <a:gd name="connsiteX18" fmla="*/ 2932473 w 5426043"/>
                <a:gd name="connsiteY18" fmla="*/ 2724036 h 5963547"/>
                <a:gd name="connsiteX19" fmla="*/ 2399382 w 5426043"/>
                <a:gd name="connsiteY19" fmla="*/ 1393179 h 5963547"/>
                <a:gd name="connsiteX20" fmla="*/ 1918061 w 5426043"/>
                <a:gd name="connsiteY20" fmla="*/ 334605 h 5963547"/>
                <a:gd name="connsiteX21" fmla="*/ 1759700 w 5426043"/>
                <a:gd name="connsiteY21" fmla="*/ 46327 h 5963547"/>
                <a:gd name="connsiteX22" fmla="*/ 1504721 w 5426043"/>
                <a:gd name="connsiteY22" fmla="*/ 1179806 h 5963547"/>
                <a:gd name="connsiteX23" fmla="*/ 1919500 w 5426043"/>
                <a:gd name="connsiteY23" fmla="*/ 2508985 h 5963547"/>
                <a:gd name="connsiteX24" fmla="*/ 2511779 w 5426043"/>
                <a:gd name="connsiteY24" fmla="*/ 3676696 h 5963547"/>
                <a:gd name="connsiteX25" fmla="*/ 2507282 w 5426043"/>
                <a:gd name="connsiteY25" fmla="*/ 3842847 h 5963547"/>
                <a:gd name="connsiteX26" fmla="*/ 1259624 w 5426043"/>
                <a:gd name="connsiteY26" fmla="*/ 2329876 h 5963547"/>
                <a:gd name="connsiteX27" fmla="*/ 760003 w 5426043"/>
                <a:gd name="connsiteY27" fmla="*/ 1783121 h 5963547"/>
                <a:gd name="connsiteX28" fmla="*/ 213248 w 5426043"/>
                <a:gd name="connsiteY28" fmla="*/ 1274074 h 5963547"/>
                <a:gd name="connsiteX29" fmla="*/ 213248 w 5426043"/>
                <a:gd name="connsiteY29" fmla="*/ 1406049 h 5963547"/>
                <a:gd name="connsiteX30" fmla="*/ 694015 w 5426043"/>
                <a:gd name="connsiteY30" fmla="*/ 2744655 h 5963547"/>
                <a:gd name="connsiteX31" fmla="*/ 1253280 w 5426043"/>
                <a:gd name="connsiteY31" fmla="*/ 3774615 h 5963547"/>
                <a:gd name="connsiteX32" fmla="*/ 2015715 w 5426043"/>
                <a:gd name="connsiteY32" fmla="*/ 4415917 h 5963547"/>
                <a:gd name="connsiteX33" fmla="*/ 2631307 w 5426043"/>
                <a:gd name="connsiteY33" fmla="*/ 4738370 h 5963547"/>
                <a:gd name="connsiteX34" fmla="*/ 2175214 w 5426043"/>
                <a:gd name="connsiteY34" fmla="*/ 4769173 h 5963547"/>
                <a:gd name="connsiteX35" fmla="*/ 1502268 w 5426043"/>
                <a:gd name="connsiteY35" fmla="*/ 4555140 h 5963547"/>
                <a:gd name="connsiteX36" fmla="*/ 760003 w 5426043"/>
                <a:gd name="connsiteY36" fmla="*/ 3951286 h 5963547"/>
                <a:gd name="connsiteX37" fmla="*/ 260382 w 5426043"/>
                <a:gd name="connsiteY37" fmla="*/ 3055740 h 5963547"/>
                <a:gd name="connsiteX38" fmla="*/ 5859 w 5426043"/>
                <a:gd name="connsiteY38" fmla="*/ 2688094 h 5963547"/>
                <a:gd name="connsiteX39" fmla="*/ 109554 w 5426043"/>
                <a:gd name="connsiteY39" fmla="*/ 3281983 h 5963547"/>
                <a:gd name="connsiteX40" fmla="*/ 420638 w 5426043"/>
                <a:gd name="connsiteY40" fmla="*/ 4686577 h 5963547"/>
                <a:gd name="connsiteX41" fmla="*/ 967661 w 5426043"/>
                <a:gd name="connsiteY41" fmla="*/ 5270028 h 5963547"/>
                <a:gd name="connsiteX42" fmla="*/ 1523574 w 5426043"/>
                <a:gd name="connsiteY42" fmla="*/ 5525562 h 5963547"/>
                <a:gd name="connsiteX43" fmla="*/ 2471273 w 5426043"/>
                <a:gd name="connsiteY43" fmla="*/ 5605714 h 5963547"/>
                <a:gd name="connsiteX44" fmla="*/ 3384948 w 5426043"/>
                <a:gd name="connsiteY44" fmla="*/ 5409188 h 5963547"/>
                <a:gd name="connsiteX45" fmla="*/ 3500869 w 5426043"/>
                <a:gd name="connsiteY45" fmla="*/ 5482329 h 5963547"/>
                <a:gd name="connsiteX46" fmla="*/ 3506134 w 5426043"/>
                <a:gd name="connsiteY46" fmla="*/ 5963547 h 5963547"/>
                <a:gd name="connsiteX0" fmla="*/ 4469964 w 5426043"/>
                <a:gd name="connsiteY0" fmla="*/ 5831812 h 5963547"/>
                <a:gd name="connsiteX1" fmla="*/ 4231131 w 5426043"/>
                <a:gd name="connsiteY1" fmla="*/ 5215361 h 5963547"/>
                <a:gd name="connsiteX2" fmla="*/ 4286673 w 5426043"/>
                <a:gd name="connsiteY2" fmla="*/ 4899675 h 5963547"/>
                <a:gd name="connsiteX3" fmla="*/ 4689326 w 5426043"/>
                <a:gd name="connsiteY3" fmla="*/ 4520699 h 5963547"/>
                <a:gd name="connsiteX4" fmla="*/ 5058626 w 5426043"/>
                <a:gd name="connsiteY4" fmla="*/ 3564787 h 5963547"/>
                <a:gd name="connsiteX5" fmla="*/ 5416844 w 5426043"/>
                <a:gd name="connsiteY5" fmla="*/ 2499558 h 5963547"/>
                <a:gd name="connsiteX6" fmla="*/ 5253752 w 5426043"/>
                <a:gd name="connsiteY6" fmla="*/ 2511758 h 5963547"/>
                <a:gd name="connsiteX7" fmla="*/ 4564500 w 5426043"/>
                <a:gd name="connsiteY7" fmla="*/ 3073666 h 5963547"/>
                <a:gd name="connsiteX8" fmla="*/ 3980892 w 5426043"/>
                <a:gd name="connsiteY8" fmla="*/ 3974428 h 5963547"/>
                <a:gd name="connsiteX9" fmla="*/ 4040105 w 5426043"/>
                <a:gd name="connsiteY9" fmla="*/ 3319391 h 5963547"/>
                <a:gd name="connsiteX10" fmla="*/ 4281760 w 5426043"/>
                <a:gd name="connsiteY10" fmla="*/ 1853260 h 5963547"/>
                <a:gd name="connsiteX11" fmla="*/ 4416873 w 5426043"/>
                <a:gd name="connsiteY11" fmla="*/ 1147576 h 5963547"/>
                <a:gd name="connsiteX12" fmla="*/ 4484533 w 5426043"/>
                <a:gd name="connsiteY12" fmla="*/ 653647 h 5963547"/>
                <a:gd name="connsiteX13" fmla="*/ 4063391 w 5426043"/>
                <a:gd name="connsiteY13" fmla="*/ 1013087 h 5963547"/>
                <a:gd name="connsiteX14" fmla="*/ 3488008 w 5426043"/>
                <a:gd name="connsiteY14" fmla="*/ 2079410 h 5963547"/>
                <a:gd name="connsiteX15" fmla="*/ 3287203 w 5426043"/>
                <a:gd name="connsiteY15" fmla="*/ 3173083 h 5963547"/>
                <a:gd name="connsiteX16" fmla="*/ 3292845 w 5426043"/>
                <a:gd name="connsiteY16" fmla="*/ 3857018 h 5963547"/>
                <a:gd name="connsiteX17" fmla="*/ 3192806 w 5426043"/>
                <a:gd name="connsiteY17" fmla="*/ 3606624 h 5963547"/>
                <a:gd name="connsiteX18" fmla="*/ 2932473 w 5426043"/>
                <a:gd name="connsiteY18" fmla="*/ 2724036 h 5963547"/>
                <a:gd name="connsiteX19" fmla="*/ 2399382 w 5426043"/>
                <a:gd name="connsiteY19" fmla="*/ 1393179 h 5963547"/>
                <a:gd name="connsiteX20" fmla="*/ 1918061 w 5426043"/>
                <a:gd name="connsiteY20" fmla="*/ 334605 h 5963547"/>
                <a:gd name="connsiteX21" fmla="*/ 1759700 w 5426043"/>
                <a:gd name="connsiteY21" fmla="*/ 46327 h 5963547"/>
                <a:gd name="connsiteX22" fmla="*/ 1504721 w 5426043"/>
                <a:gd name="connsiteY22" fmla="*/ 1179806 h 5963547"/>
                <a:gd name="connsiteX23" fmla="*/ 1919500 w 5426043"/>
                <a:gd name="connsiteY23" fmla="*/ 2508985 h 5963547"/>
                <a:gd name="connsiteX24" fmla="*/ 2511779 w 5426043"/>
                <a:gd name="connsiteY24" fmla="*/ 3676696 h 5963547"/>
                <a:gd name="connsiteX25" fmla="*/ 2507282 w 5426043"/>
                <a:gd name="connsiteY25" fmla="*/ 3842847 h 5963547"/>
                <a:gd name="connsiteX26" fmla="*/ 1259624 w 5426043"/>
                <a:gd name="connsiteY26" fmla="*/ 2329876 h 5963547"/>
                <a:gd name="connsiteX27" fmla="*/ 760003 w 5426043"/>
                <a:gd name="connsiteY27" fmla="*/ 1783121 h 5963547"/>
                <a:gd name="connsiteX28" fmla="*/ 213248 w 5426043"/>
                <a:gd name="connsiteY28" fmla="*/ 1274074 h 5963547"/>
                <a:gd name="connsiteX29" fmla="*/ 213248 w 5426043"/>
                <a:gd name="connsiteY29" fmla="*/ 1406049 h 5963547"/>
                <a:gd name="connsiteX30" fmla="*/ 694015 w 5426043"/>
                <a:gd name="connsiteY30" fmla="*/ 2744655 h 5963547"/>
                <a:gd name="connsiteX31" fmla="*/ 1253280 w 5426043"/>
                <a:gd name="connsiteY31" fmla="*/ 3774615 h 5963547"/>
                <a:gd name="connsiteX32" fmla="*/ 2015715 w 5426043"/>
                <a:gd name="connsiteY32" fmla="*/ 4415917 h 5963547"/>
                <a:gd name="connsiteX33" fmla="*/ 2631307 w 5426043"/>
                <a:gd name="connsiteY33" fmla="*/ 4738370 h 5963547"/>
                <a:gd name="connsiteX34" fmla="*/ 2175214 w 5426043"/>
                <a:gd name="connsiteY34" fmla="*/ 4769173 h 5963547"/>
                <a:gd name="connsiteX35" fmla="*/ 1502268 w 5426043"/>
                <a:gd name="connsiteY35" fmla="*/ 4555140 h 5963547"/>
                <a:gd name="connsiteX36" fmla="*/ 760003 w 5426043"/>
                <a:gd name="connsiteY36" fmla="*/ 3951286 h 5963547"/>
                <a:gd name="connsiteX37" fmla="*/ 260382 w 5426043"/>
                <a:gd name="connsiteY37" fmla="*/ 3055740 h 5963547"/>
                <a:gd name="connsiteX38" fmla="*/ 5859 w 5426043"/>
                <a:gd name="connsiteY38" fmla="*/ 2688094 h 5963547"/>
                <a:gd name="connsiteX39" fmla="*/ 109554 w 5426043"/>
                <a:gd name="connsiteY39" fmla="*/ 3281983 h 5963547"/>
                <a:gd name="connsiteX40" fmla="*/ 420638 w 5426043"/>
                <a:gd name="connsiteY40" fmla="*/ 4686577 h 5963547"/>
                <a:gd name="connsiteX41" fmla="*/ 967661 w 5426043"/>
                <a:gd name="connsiteY41" fmla="*/ 5270028 h 5963547"/>
                <a:gd name="connsiteX42" fmla="*/ 1523574 w 5426043"/>
                <a:gd name="connsiteY42" fmla="*/ 5525562 h 5963547"/>
                <a:gd name="connsiteX43" fmla="*/ 2471273 w 5426043"/>
                <a:gd name="connsiteY43" fmla="*/ 5605714 h 5963547"/>
                <a:gd name="connsiteX44" fmla="*/ 3384948 w 5426043"/>
                <a:gd name="connsiteY44" fmla="*/ 5409188 h 5963547"/>
                <a:gd name="connsiteX45" fmla="*/ 3500869 w 5426043"/>
                <a:gd name="connsiteY45" fmla="*/ 5482329 h 5963547"/>
                <a:gd name="connsiteX46" fmla="*/ 3506134 w 5426043"/>
                <a:gd name="connsiteY46" fmla="*/ 5963547 h 5963547"/>
                <a:gd name="connsiteX0" fmla="*/ 4361304 w 5426043"/>
                <a:gd name="connsiteY0" fmla="*/ 5609304 h 5963547"/>
                <a:gd name="connsiteX1" fmla="*/ 4231131 w 5426043"/>
                <a:gd name="connsiteY1" fmla="*/ 5215361 h 5963547"/>
                <a:gd name="connsiteX2" fmla="*/ 4286673 w 5426043"/>
                <a:gd name="connsiteY2" fmla="*/ 4899675 h 5963547"/>
                <a:gd name="connsiteX3" fmla="*/ 4689326 w 5426043"/>
                <a:gd name="connsiteY3" fmla="*/ 4520699 h 5963547"/>
                <a:gd name="connsiteX4" fmla="*/ 5058626 w 5426043"/>
                <a:gd name="connsiteY4" fmla="*/ 3564787 h 5963547"/>
                <a:gd name="connsiteX5" fmla="*/ 5416844 w 5426043"/>
                <a:gd name="connsiteY5" fmla="*/ 2499558 h 5963547"/>
                <a:gd name="connsiteX6" fmla="*/ 5253752 w 5426043"/>
                <a:gd name="connsiteY6" fmla="*/ 2511758 h 5963547"/>
                <a:gd name="connsiteX7" fmla="*/ 4564500 w 5426043"/>
                <a:gd name="connsiteY7" fmla="*/ 3073666 h 5963547"/>
                <a:gd name="connsiteX8" fmla="*/ 3980892 w 5426043"/>
                <a:gd name="connsiteY8" fmla="*/ 3974428 h 5963547"/>
                <a:gd name="connsiteX9" fmla="*/ 4040105 w 5426043"/>
                <a:gd name="connsiteY9" fmla="*/ 3319391 h 5963547"/>
                <a:gd name="connsiteX10" fmla="*/ 4281760 w 5426043"/>
                <a:gd name="connsiteY10" fmla="*/ 1853260 h 5963547"/>
                <a:gd name="connsiteX11" fmla="*/ 4416873 w 5426043"/>
                <a:gd name="connsiteY11" fmla="*/ 1147576 h 5963547"/>
                <a:gd name="connsiteX12" fmla="*/ 4484533 w 5426043"/>
                <a:gd name="connsiteY12" fmla="*/ 653647 h 5963547"/>
                <a:gd name="connsiteX13" fmla="*/ 4063391 w 5426043"/>
                <a:gd name="connsiteY13" fmla="*/ 1013087 h 5963547"/>
                <a:gd name="connsiteX14" fmla="*/ 3488008 w 5426043"/>
                <a:gd name="connsiteY14" fmla="*/ 2079410 h 5963547"/>
                <a:gd name="connsiteX15" fmla="*/ 3287203 w 5426043"/>
                <a:gd name="connsiteY15" fmla="*/ 3173083 h 5963547"/>
                <a:gd name="connsiteX16" fmla="*/ 3292845 w 5426043"/>
                <a:gd name="connsiteY16" fmla="*/ 3857018 h 5963547"/>
                <a:gd name="connsiteX17" fmla="*/ 3192806 w 5426043"/>
                <a:gd name="connsiteY17" fmla="*/ 3606624 h 5963547"/>
                <a:gd name="connsiteX18" fmla="*/ 2932473 w 5426043"/>
                <a:gd name="connsiteY18" fmla="*/ 2724036 h 5963547"/>
                <a:gd name="connsiteX19" fmla="*/ 2399382 w 5426043"/>
                <a:gd name="connsiteY19" fmla="*/ 1393179 h 5963547"/>
                <a:gd name="connsiteX20" fmla="*/ 1918061 w 5426043"/>
                <a:gd name="connsiteY20" fmla="*/ 334605 h 5963547"/>
                <a:gd name="connsiteX21" fmla="*/ 1759700 w 5426043"/>
                <a:gd name="connsiteY21" fmla="*/ 46327 h 5963547"/>
                <a:gd name="connsiteX22" fmla="*/ 1504721 w 5426043"/>
                <a:gd name="connsiteY22" fmla="*/ 1179806 h 5963547"/>
                <a:gd name="connsiteX23" fmla="*/ 1919500 w 5426043"/>
                <a:gd name="connsiteY23" fmla="*/ 2508985 h 5963547"/>
                <a:gd name="connsiteX24" fmla="*/ 2511779 w 5426043"/>
                <a:gd name="connsiteY24" fmla="*/ 3676696 h 5963547"/>
                <a:gd name="connsiteX25" fmla="*/ 2507282 w 5426043"/>
                <a:gd name="connsiteY25" fmla="*/ 3842847 h 5963547"/>
                <a:gd name="connsiteX26" fmla="*/ 1259624 w 5426043"/>
                <a:gd name="connsiteY26" fmla="*/ 2329876 h 5963547"/>
                <a:gd name="connsiteX27" fmla="*/ 760003 w 5426043"/>
                <a:gd name="connsiteY27" fmla="*/ 1783121 h 5963547"/>
                <a:gd name="connsiteX28" fmla="*/ 213248 w 5426043"/>
                <a:gd name="connsiteY28" fmla="*/ 1274074 h 5963547"/>
                <a:gd name="connsiteX29" fmla="*/ 213248 w 5426043"/>
                <a:gd name="connsiteY29" fmla="*/ 1406049 h 5963547"/>
                <a:gd name="connsiteX30" fmla="*/ 694015 w 5426043"/>
                <a:gd name="connsiteY30" fmla="*/ 2744655 h 5963547"/>
                <a:gd name="connsiteX31" fmla="*/ 1253280 w 5426043"/>
                <a:gd name="connsiteY31" fmla="*/ 3774615 h 5963547"/>
                <a:gd name="connsiteX32" fmla="*/ 2015715 w 5426043"/>
                <a:gd name="connsiteY32" fmla="*/ 4415917 h 5963547"/>
                <a:gd name="connsiteX33" fmla="*/ 2631307 w 5426043"/>
                <a:gd name="connsiteY33" fmla="*/ 4738370 h 5963547"/>
                <a:gd name="connsiteX34" fmla="*/ 2175214 w 5426043"/>
                <a:gd name="connsiteY34" fmla="*/ 4769173 h 5963547"/>
                <a:gd name="connsiteX35" fmla="*/ 1502268 w 5426043"/>
                <a:gd name="connsiteY35" fmla="*/ 4555140 h 5963547"/>
                <a:gd name="connsiteX36" fmla="*/ 760003 w 5426043"/>
                <a:gd name="connsiteY36" fmla="*/ 3951286 h 5963547"/>
                <a:gd name="connsiteX37" fmla="*/ 260382 w 5426043"/>
                <a:gd name="connsiteY37" fmla="*/ 3055740 h 5963547"/>
                <a:gd name="connsiteX38" fmla="*/ 5859 w 5426043"/>
                <a:gd name="connsiteY38" fmla="*/ 2688094 h 5963547"/>
                <a:gd name="connsiteX39" fmla="*/ 109554 w 5426043"/>
                <a:gd name="connsiteY39" fmla="*/ 3281983 h 5963547"/>
                <a:gd name="connsiteX40" fmla="*/ 420638 w 5426043"/>
                <a:gd name="connsiteY40" fmla="*/ 4686577 h 5963547"/>
                <a:gd name="connsiteX41" fmla="*/ 967661 w 5426043"/>
                <a:gd name="connsiteY41" fmla="*/ 5270028 h 5963547"/>
                <a:gd name="connsiteX42" fmla="*/ 1523574 w 5426043"/>
                <a:gd name="connsiteY42" fmla="*/ 5525562 h 5963547"/>
                <a:gd name="connsiteX43" fmla="*/ 2471273 w 5426043"/>
                <a:gd name="connsiteY43" fmla="*/ 5605714 h 5963547"/>
                <a:gd name="connsiteX44" fmla="*/ 3384948 w 5426043"/>
                <a:gd name="connsiteY44" fmla="*/ 5409188 h 5963547"/>
                <a:gd name="connsiteX45" fmla="*/ 3500869 w 5426043"/>
                <a:gd name="connsiteY45" fmla="*/ 5482329 h 5963547"/>
                <a:gd name="connsiteX46" fmla="*/ 3506134 w 5426043"/>
                <a:gd name="connsiteY46" fmla="*/ 5963547 h 5963547"/>
                <a:gd name="connsiteX0" fmla="*/ 4361304 w 5426043"/>
                <a:gd name="connsiteY0" fmla="*/ 5609304 h 5806634"/>
                <a:gd name="connsiteX1" fmla="*/ 4231131 w 5426043"/>
                <a:gd name="connsiteY1" fmla="*/ 5215361 h 5806634"/>
                <a:gd name="connsiteX2" fmla="*/ 4286673 w 5426043"/>
                <a:gd name="connsiteY2" fmla="*/ 4899675 h 5806634"/>
                <a:gd name="connsiteX3" fmla="*/ 4689326 w 5426043"/>
                <a:gd name="connsiteY3" fmla="*/ 4520699 h 5806634"/>
                <a:gd name="connsiteX4" fmla="*/ 5058626 w 5426043"/>
                <a:gd name="connsiteY4" fmla="*/ 3564787 h 5806634"/>
                <a:gd name="connsiteX5" fmla="*/ 5416844 w 5426043"/>
                <a:gd name="connsiteY5" fmla="*/ 2499558 h 5806634"/>
                <a:gd name="connsiteX6" fmla="*/ 5253752 w 5426043"/>
                <a:gd name="connsiteY6" fmla="*/ 2511758 h 5806634"/>
                <a:gd name="connsiteX7" fmla="*/ 4564500 w 5426043"/>
                <a:gd name="connsiteY7" fmla="*/ 3073666 h 5806634"/>
                <a:gd name="connsiteX8" fmla="*/ 3980892 w 5426043"/>
                <a:gd name="connsiteY8" fmla="*/ 3974428 h 5806634"/>
                <a:gd name="connsiteX9" fmla="*/ 4040105 w 5426043"/>
                <a:gd name="connsiteY9" fmla="*/ 3319391 h 5806634"/>
                <a:gd name="connsiteX10" fmla="*/ 4281760 w 5426043"/>
                <a:gd name="connsiteY10" fmla="*/ 1853260 h 5806634"/>
                <a:gd name="connsiteX11" fmla="*/ 4416873 w 5426043"/>
                <a:gd name="connsiteY11" fmla="*/ 1147576 h 5806634"/>
                <a:gd name="connsiteX12" fmla="*/ 4484533 w 5426043"/>
                <a:gd name="connsiteY12" fmla="*/ 653647 h 5806634"/>
                <a:gd name="connsiteX13" fmla="*/ 4063391 w 5426043"/>
                <a:gd name="connsiteY13" fmla="*/ 1013087 h 5806634"/>
                <a:gd name="connsiteX14" fmla="*/ 3488008 w 5426043"/>
                <a:gd name="connsiteY14" fmla="*/ 2079410 h 5806634"/>
                <a:gd name="connsiteX15" fmla="*/ 3287203 w 5426043"/>
                <a:gd name="connsiteY15" fmla="*/ 3173083 h 5806634"/>
                <a:gd name="connsiteX16" fmla="*/ 3292845 w 5426043"/>
                <a:gd name="connsiteY16" fmla="*/ 3857018 h 5806634"/>
                <a:gd name="connsiteX17" fmla="*/ 3192806 w 5426043"/>
                <a:gd name="connsiteY17" fmla="*/ 3606624 h 5806634"/>
                <a:gd name="connsiteX18" fmla="*/ 2932473 w 5426043"/>
                <a:gd name="connsiteY18" fmla="*/ 2724036 h 5806634"/>
                <a:gd name="connsiteX19" fmla="*/ 2399382 w 5426043"/>
                <a:gd name="connsiteY19" fmla="*/ 1393179 h 5806634"/>
                <a:gd name="connsiteX20" fmla="*/ 1918061 w 5426043"/>
                <a:gd name="connsiteY20" fmla="*/ 334605 h 5806634"/>
                <a:gd name="connsiteX21" fmla="*/ 1759700 w 5426043"/>
                <a:gd name="connsiteY21" fmla="*/ 46327 h 5806634"/>
                <a:gd name="connsiteX22" fmla="*/ 1504721 w 5426043"/>
                <a:gd name="connsiteY22" fmla="*/ 1179806 h 5806634"/>
                <a:gd name="connsiteX23" fmla="*/ 1919500 w 5426043"/>
                <a:gd name="connsiteY23" fmla="*/ 2508985 h 5806634"/>
                <a:gd name="connsiteX24" fmla="*/ 2511779 w 5426043"/>
                <a:gd name="connsiteY24" fmla="*/ 3676696 h 5806634"/>
                <a:gd name="connsiteX25" fmla="*/ 2507282 w 5426043"/>
                <a:gd name="connsiteY25" fmla="*/ 3842847 h 5806634"/>
                <a:gd name="connsiteX26" fmla="*/ 1259624 w 5426043"/>
                <a:gd name="connsiteY26" fmla="*/ 2329876 h 5806634"/>
                <a:gd name="connsiteX27" fmla="*/ 760003 w 5426043"/>
                <a:gd name="connsiteY27" fmla="*/ 1783121 h 5806634"/>
                <a:gd name="connsiteX28" fmla="*/ 213248 w 5426043"/>
                <a:gd name="connsiteY28" fmla="*/ 1274074 h 5806634"/>
                <a:gd name="connsiteX29" fmla="*/ 213248 w 5426043"/>
                <a:gd name="connsiteY29" fmla="*/ 1406049 h 5806634"/>
                <a:gd name="connsiteX30" fmla="*/ 694015 w 5426043"/>
                <a:gd name="connsiteY30" fmla="*/ 2744655 h 5806634"/>
                <a:gd name="connsiteX31" fmla="*/ 1253280 w 5426043"/>
                <a:gd name="connsiteY31" fmla="*/ 3774615 h 5806634"/>
                <a:gd name="connsiteX32" fmla="*/ 2015715 w 5426043"/>
                <a:gd name="connsiteY32" fmla="*/ 4415917 h 5806634"/>
                <a:gd name="connsiteX33" fmla="*/ 2631307 w 5426043"/>
                <a:gd name="connsiteY33" fmla="*/ 4738370 h 5806634"/>
                <a:gd name="connsiteX34" fmla="*/ 2175214 w 5426043"/>
                <a:gd name="connsiteY34" fmla="*/ 4769173 h 5806634"/>
                <a:gd name="connsiteX35" fmla="*/ 1502268 w 5426043"/>
                <a:gd name="connsiteY35" fmla="*/ 4555140 h 5806634"/>
                <a:gd name="connsiteX36" fmla="*/ 760003 w 5426043"/>
                <a:gd name="connsiteY36" fmla="*/ 3951286 h 5806634"/>
                <a:gd name="connsiteX37" fmla="*/ 260382 w 5426043"/>
                <a:gd name="connsiteY37" fmla="*/ 3055740 h 5806634"/>
                <a:gd name="connsiteX38" fmla="*/ 5859 w 5426043"/>
                <a:gd name="connsiteY38" fmla="*/ 2688094 h 5806634"/>
                <a:gd name="connsiteX39" fmla="*/ 109554 w 5426043"/>
                <a:gd name="connsiteY39" fmla="*/ 3281983 h 5806634"/>
                <a:gd name="connsiteX40" fmla="*/ 420638 w 5426043"/>
                <a:gd name="connsiteY40" fmla="*/ 4686577 h 5806634"/>
                <a:gd name="connsiteX41" fmla="*/ 967661 w 5426043"/>
                <a:gd name="connsiteY41" fmla="*/ 5270028 h 5806634"/>
                <a:gd name="connsiteX42" fmla="*/ 1523574 w 5426043"/>
                <a:gd name="connsiteY42" fmla="*/ 5525562 h 5806634"/>
                <a:gd name="connsiteX43" fmla="*/ 2471273 w 5426043"/>
                <a:gd name="connsiteY43" fmla="*/ 5605714 h 5806634"/>
                <a:gd name="connsiteX44" fmla="*/ 3384948 w 5426043"/>
                <a:gd name="connsiteY44" fmla="*/ 5409188 h 5806634"/>
                <a:gd name="connsiteX45" fmla="*/ 3500869 w 5426043"/>
                <a:gd name="connsiteY45" fmla="*/ 5482329 h 5806634"/>
                <a:gd name="connsiteX46" fmla="*/ 3504890 w 5426043"/>
                <a:gd name="connsiteY46" fmla="*/ 5806634 h 5806634"/>
                <a:gd name="connsiteX0" fmla="*/ 4361304 w 5426043"/>
                <a:gd name="connsiteY0" fmla="*/ 5609304 h 5806634"/>
                <a:gd name="connsiteX1" fmla="*/ 4231131 w 5426043"/>
                <a:gd name="connsiteY1" fmla="*/ 5215361 h 5806634"/>
                <a:gd name="connsiteX2" fmla="*/ 4286673 w 5426043"/>
                <a:gd name="connsiteY2" fmla="*/ 4899675 h 5806634"/>
                <a:gd name="connsiteX3" fmla="*/ 4689326 w 5426043"/>
                <a:gd name="connsiteY3" fmla="*/ 4520699 h 5806634"/>
                <a:gd name="connsiteX4" fmla="*/ 5058626 w 5426043"/>
                <a:gd name="connsiteY4" fmla="*/ 3564787 h 5806634"/>
                <a:gd name="connsiteX5" fmla="*/ 5416844 w 5426043"/>
                <a:gd name="connsiteY5" fmla="*/ 2499558 h 5806634"/>
                <a:gd name="connsiteX6" fmla="*/ 5253752 w 5426043"/>
                <a:gd name="connsiteY6" fmla="*/ 2511758 h 5806634"/>
                <a:gd name="connsiteX7" fmla="*/ 4564500 w 5426043"/>
                <a:gd name="connsiteY7" fmla="*/ 3073666 h 5806634"/>
                <a:gd name="connsiteX8" fmla="*/ 3980892 w 5426043"/>
                <a:gd name="connsiteY8" fmla="*/ 3974428 h 5806634"/>
                <a:gd name="connsiteX9" fmla="*/ 4040105 w 5426043"/>
                <a:gd name="connsiteY9" fmla="*/ 3319391 h 5806634"/>
                <a:gd name="connsiteX10" fmla="*/ 4281760 w 5426043"/>
                <a:gd name="connsiteY10" fmla="*/ 1853260 h 5806634"/>
                <a:gd name="connsiteX11" fmla="*/ 4416873 w 5426043"/>
                <a:gd name="connsiteY11" fmla="*/ 1147576 h 5806634"/>
                <a:gd name="connsiteX12" fmla="*/ 4484533 w 5426043"/>
                <a:gd name="connsiteY12" fmla="*/ 653647 h 5806634"/>
                <a:gd name="connsiteX13" fmla="*/ 4063391 w 5426043"/>
                <a:gd name="connsiteY13" fmla="*/ 1013087 h 5806634"/>
                <a:gd name="connsiteX14" fmla="*/ 3488008 w 5426043"/>
                <a:gd name="connsiteY14" fmla="*/ 2079410 h 5806634"/>
                <a:gd name="connsiteX15" fmla="*/ 3287203 w 5426043"/>
                <a:gd name="connsiteY15" fmla="*/ 3173083 h 5806634"/>
                <a:gd name="connsiteX16" fmla="*/ 3292845 w 5426043"/>
                <a:gd name="connsiteY16" fmla="*/ 3857018 h 5806634"/>
                <a:gd name="connsiteX17" fmla="*/ 3192806 w 5426043"/>
                <a:gd name="connsiteY17" fmla="*/ 3606624 h 5806634"/>
                <a:gd name="connsiteX18" fmla="*/ 2932473 w 5426043"/>
                <a:gd name="connsiteY18" fmla="*/ 2724036 h 5806634"/>
                <a:gd name="connsiteX19" fmla="*/ 2399382 w 5426043"/>
                <a:gd name="connsiteY19" fmla="*/ 1393179 h 5806634"/>
                <a:gd name="connsiteX20" fmla="*/ 1918061 w 5426043"/>
                <a:gd name="connsiteY20" fmla="*/ 334605 h 5806634"/>
                <a:gd name="connsiteX21" fmla="*/ 1759700 w 5426043"/>
                <a:gd name="connsiteY21" fmla="*/ 46327 h 5806634"/>
                <a:gd name="connsiteX22" fmla="*/ 1504721 w 5426043"/>
                <a:gd name="connsiteY22" fmla="*/ 1179806 h 5806634"/>
                <a:gd name="connsiteX23" fmla="*/ 1919500 w 5426043"/>
                <a:gd name="connsiteY23" fmla="*/ 2508985 h 5806634"/>
                <a:gd name="connsiteX24" fmla="*/ 2511779 w 5426043"/>
                <a:gd name="connsiteY24" fmla="*/ 3676696 h 5806634"/>
                <a:gd name="connsiteX25" fmla="*/ 2507282 w 5426043"/>
                <a:gd name="connsiteY25" fmla="*/ 3842847 h 5806634"/>
                <a:gd name="connsiteX26" fmla="*/ 1259624 w 5426043"/>
                <a:gd name="connsiteY26" fmla="*/ 2329876 h 5806634"/>
                <a:gd name="connsiteX27" fmla="*/ 760003 w 5426043"/>
                <a:gd name="connsiteY27" fmla="*/ 1783121 h 5806634"/>
                <a:gd name="connsiteX28" fmla="*/ 213248 w 5426043"/>
                <a:gd name="connsiteY28" fmla="*/ 1274074 h 5806634"/>
                <a:gd name="connsiteX29" fmla="*/ 213248 w 5426043"/>
                <a:gd name="connsiteY29" fmla="*/ 1406049 h 5806634"/>
                <a:gd name="connsiteX30" fmla="*/ 694015 w 5426043"/>
                <a:gd name="connsiteY30" fmla="*/ 2744655 h 5806634"/>
                <a:gd name="connsiteX31" fmla="*/ 1253280 w 5426043"/>
                <a:gd name="connsiteY31" fmla="*/ 3774615 h 5806634"/>
                <a:gd name="connsiteX32" fmla="*/ 2015715 w 5426043"/>
                <a:gd name="connsiteY32" fmla="*/ 4415917 h 5806634"/>
                <a:gd name="connsiteX33" fmla="*/ 2631307 w 5426043"/>
                <a:gd name="connsiteY33" fmla="*/ 4738370 h 5806634"/>
                <a:gd name="connsiteX34" fmla="*/ 2175214 w 5426043"/>
                <a:gd name="connsiteY34" fmla="*/ 4769173 h 5806634"/>
                <a:gd name="connsiteX35" fmla="*/ 1502268 w 5426043"/>
                <a:gd name="connsiteY35" fmla="*/ 4555140 h 5806634"/>
                <a:gd name="connsiteX36" fmla="*/ 760003 w 5426043"/>
                <a:gd name="connsiteY36" fmla="*/ 3951286 h 5806634"/>
                <a:gd name="connsiteX37" fmla="*/ 260382 w 5426043"/>
                <a:gd name="connsiteY37" fmla="*/ 3055740 h 5806634"/>
                <a:gd name="connsiteX38" fmla="*/ 5859 w 5426043"/>
                <a:gd name="connsiteY38" fmla="*/ 2688094 h 5806634"/>
                <a:gd name="connsiteX39" fmla="*/ 109554 w 5426043"/>
                <a:gd name="connsiteY39" fmla="*/ 3281983 h 5806634"/>
                <a:gd name="connsiteX40" fmla="*/ 420638 w 5426043"/>
                <a:gd name="connsiteY40" fmla="*/ 4686577 h 5806634"/>
                <a:gd name="connsiteX41" fmla="*/ 967661 w 5426043"/>
                <a:gd name="connsiteY41" fmla="*/ 5270028 h 5806634"/>
                <a:gd name="connsiteX42" fmla="*/ 1523574 w 5426043"/>
                <a:gd name="connsiteY42" fmla="*/ 5525562 h 5806634"/>
                <a:gd name="connsiteX43" fmla="*/ 2471273 w 5426043"/>
                <a:gd name="connsiteY43" fmla="*/ 5605714 h 5806634"/>
                <a:gd name="connsiteX44" fmla="*/ 3230503 w 5426043"/>
                <a:gd name="connsiteY44" fmla="*/ 5381381 h 5806634"/>
                <a:gd name="connsiteX45" fmla="*/ 3500869 w 5426043"/>
                <a:gd name="connsiteY45" fmla="*/ 5482329 h 5806634"/>
                <a:gd name="connsiteX46" fmla="*/ 3504890 w 5426043"/>
                <a:gd name="connsiteY46" fmla="*/ 5806634 h 5806634"/>
                <a:gd name="connsiteX0" fmla="*/ 4361304 w 5426043"/>
                <a:gd name="connsiteY0" fmla="*/ 5609304 h 5806634"/>
                <a:gd name="connsiteX1" fmla="*/ 4231131 w 5426043"/>
                <a:gd name="connsiteY1" fmla="*/ 5215361 h 5806634"/>
                <a:gd name="connsiteX2" fmla="*/ 4286673 w 5426043"/>
                <a:gd name="connsiteY2" fmla="*/ 4899675 h 5806634"/>
                <a:gd name="connsiteX3" fmla="*/ 4689326 w 5426043"/>
                <a:gd name="connsiteY3" fmla="*/ 4520699 h 5806634"/>
                <a:gd name="connsiteX4" fmla="*/ 5058626 w 5426043"/>
                <a:gd name="connsiteY4" fmla="*/ 3564787 h 5806634"/>
                <a:gd name="connsiteX5" fmla="*/ 5416844 w 5426043"/>
                <a:gd name="connsiteY5" fmla="*/ 2499558 h 5806634"/>
                <a:gd name="connsiteX6" fmla="*/ 5253752 w 5426043"/>
                <a:gd name="connsiteY6" fmla="*/ 2511758 h 5806634"/>
                <a:gd name="connsiteX7" fmla="*/ 4564500 w 5426043"/>
                <a:gd name="connsiteY7" fmla="*/ 3073666 h 5806634"/>
                <a:gd name="connsiteX8" fmla="*/ 3980892 w 5426043"/>
                <a:gd name="connsiteY8" fmla="*/ 3974428 h 5806634"/>
                <a:gd name="connsiteX9" fmla="*/ 4040105 w 5426043"/>
                <a:gd name="connsiteY9" fmla="*/ 3319391 h 5806634"/>
                <a:gd name="connsiteX10" fmla="*/ 4281760 w 5426043"/>
                <a:gd name="connsiteY10" fmla="*/ 1853260 h 5806634"/>
                <a:gd name="connsiteX11" fmla="*/ 4416873 w 5426043"/>
                <a:gd name="connsiteY11" fmla="*/ 1147576 h 5806634"/>
                <a:gd name="connsiteX12" fmla="*/ 4484533 w 5426043"/>
                <a:gd name="connsiteY12" fmla="*/ 653647 h 5806634"/>
                <a:gd name="connsiteX13" fmla="*/ 4063391 w 5426043"/>
                <a:gd name="connsiteY13" fmla="*/ 1013087 h 5806634"/>
                <a:gd name="connsiteX14" fmla="*/ 3488008 w 5426043"/>
                <a:gd name="connsiteY14" fmla="*/ 2079410 h 5806634"/>
                <a:gd name="connsiteX15" fmla="*/ 3287203 w 5426043"/>
                <a:gd name="connsiteY15" fmla="*/ 3173083 h 5806634"/>
                <a:gd name="connsiteX16" fmla="*/ 3292845 w 5426043"/>
                <a:gd name="connsiteY16" fmla="*/ 3857018 h 5806634"/>
                <a:gd name="connsiteX17" fmla="*/ 3192806 w 5426043"/>
                <a:gd name="connsiteY17" fmla="*/ 3606624 h 5806634"/>
                <a:gd name="connsiteX18" fmla="*/ 2932473 w 5426043"/>
                <a:gd name="connsiteY18" fmla="*/ 2724036 h 5806634"/>
                <a:gd name="connsiteX19" fmla="*/ 2399382 w 5426043"/>
                <a:gd name="connsiteY19" fmla="*/ 1393179 h 5806634"/>
                <a:gd name="connsiteX20" fmla="*/ 1918061 w 5426043"/>
                <a:gd name="connsiteY20" fmla="*/ 334605 h 5806634"/>
                <a:gd name="connsiteX21" fmla="*/ 1759700 w 5426043"/>
                <a:gd name="connsiteY21" fmla="*/ 46327 h 5806634"/>
                <a:gd name="connsiteX22" fmla="*/ 1504721 w 5426043"/>
                <a:gd name="connsiteY22" fmla="*/ 1179806 h 5806634"/>
                <a:gd name="connsiteX23" fmla="*/ 1919500 w 5426043"/>
                <a:gd name="connsiteY23" fmla="*/ 2508985 h 5806634"/>
                <a:gd name="connsiteX24" fmla="*/ 2511779 w 5426043"/>
                <a:gd name="connsiteY24" fmla="*/ 3676696 h 5806634"/>
                <a:gd name="connsiteX25" fmla="*/ 2507282 w 5426043"/>
                <a:gd name="connsiteY25" fmla="*/ 3842847 h 5806634"/>
                <a:gd name="connsiteX26" fmla="*/ 1259624 w 5426043"/>
                <a:gd name="connsiteY26" fmla="*/ 2329876 h 5806634"/>
                <a:gd name="connsiteX27" fmla="*/ 760003 w 5426043"/>
                <a:gd name="connsiteY27" fmla="*/ 1783121 h 5806634"/>
                <a:gd name="connsiteX28" fmla="*/ 213248 w 5426043"/>
                <a:gd name="connsiteY28" fmla="*/ 1274074 h 5806634"/>
                <a:gd name="connsiteX29" fmla="*/ 213248 w 5426043"/>
                <a:gd name="connsiteY29" fmla="*/ 1406049 h 5806634"/>
                <a:gd name="connsiteX30" fmla="*/ 694015 w 5426043"/>
                <a:gd name="connsiteY30" fmla="*/ 2744655 h 5806634"/>
                <a:gd name="connsiteX31" fmla="*/ 1253280 w 5426043"/>
                <a:gd name="connsiteY31" fmla="*/ 3774615 h 5806634"/>
                <a:gd name="connsiteX32" fmla="*/ 2015715 w 5426043"/>
                <a:gd name="connsiteY32" fmla="*/ 4415917 h 5806634"/>
                <a:gd name="connsiteX33" fmla="*/ 2631307 w 5426043"/>
                <a:gd name="connsiteY33" fmla="*/ 4738370 h 5806634"/>
                <a:gd name="connsiteX34" fmla="*/ 2175214 w 5426043"/>
                <a:gd name="connsiteY34" fmla="*/ 4769173 h 5806634"/>
                <a:gd name="connsiteX35" fmla="*/ 1502268 w 5426043"/>
                <a:gd name="connsiteY35" fmla="*/ 4555140 h 5806634"/>
                <a:gd name="connsiteX36" fmla="*/ 760003 w 5426043"/>
                <a:gd name="connsiteY36" fmla="*/ 3951286 h 5806634"/>
                <a:gd name="connsiteX37" fmla="*/ 260382 w 5426043"/>
                <a:gd name="connsiteY37" fmla="*/ 3055740 h 5806634"/>
                <a:gd name="connsiteX38" fmla="*/ 5859 w 5426043"/>
                <a:gd name="connsiteY38" fmla="*/ 2688094 h 5806634"/>
                <a:gd name="connsiteX39" fmla="*/ 109554 w 5426043"/>
                <a:gd name="connsiteY39" fmla="*/ 3281983 h 5806634"/>
                <a:gd name="connsiteX40" fmla="*/ 420638 w 5426043"/>
                <a:gd name="connsiteY40" fmla="*/ 4686577 h 5806634"/>
                <a:gd name="connsiteX41" fmla="*/ 967661 w 5426043"/>
                <a:gd name="connsiteY41" fmla="*/ 5270028 h 5806634"/>
                <a:gd name="connsiteX42" fmla="*/ 1523574 w 5426043"/>
                <a:gd name="connsiteY42" fmla="*/ 5525562 h 5806634"/>
                <a:gd name="connsiteX43" fmla="*/ 2471273 w 5426043"/>
                <a:gd name="connsiteY43" fmla="*/ 5605714 h 5806634"/>
                <a:gd name="connsiteX44" fmla="*/ 3230503 w 5426043"/>
                <a:gd name="connsiteY44" fmla="*/ 5381381 h 5806634"/>
                <a:gd name="connsiteX45" fmla="*/ 3394077 w 5426043"/>
                <a:gd name="connsiteY45" fmla="*/ 5495193 h 5806634"/>
                <a:gd name="connsiteX46" fmla="*/ 3504890 w 5426043"/>
                <a:gd name="connsiteY46" fmla="*/ 5806634 h 5806634"/>
                <a:gd name="connsiteX0" fmla="*/ 4361304 w 5426043"/>
                <a:gd name="connsiteY0" fmla="*/ 5609304 h 5806634"/>
                <a:gd name="connsiteX1" fmla="*/ 4231131 w 5426043"/>
                <a:gd name="connsiteY1" fmla="*/ 5215361 h 5806634"/>
                <a:gd name="connsiteX2" fmla="*/ 4286673 w 5426043"/>
                <a:gd name="connsiteY2" fmla="*/ 4899675 h 5806634"/>
                <a:gd name="connsiteX3" fmla="*/ 4689326 w 5426043"/>
                <a:gd name="connsiteY3" fmla="*/ 4520699 h 5806634"/>
                <a:gd name="connsiteX4" fmla="*/ 5058626 w 5426043"/>
                <a:gd name="connsiteY4" fmla="*/ 3564787 h 5806634"/>
                <a:gd name="connsiteX5" fmla="*/ 5416844 w 5426043"/>
                <a:gd name="connsiteY5" fmla="*/ 2499558 h 5806634"/>
                <a:gd name="connsiteX6" fmla="*/ 5253752 w 5426043"/>
                <a:gd name="connsiteY6" fmla="*/ 2511758 h 5806634"/>
                <a:gd name="connsiteX7" fmla="*/ 4564500 w 5426043"/>
                <a:gd name="connsiteY7" fmla="*/ 3073666 h 5806634"/>
                <a:gd name="connsiteX8" fmla="*/ 3980892 w 5426043"/>
                <a:gd name="connsiteY8" fmla="*/ 3974428 h 5806634"/>
                <a:gd name="connsiteX9" fmla="*/ 4040105 w 5426043"/>
                <a:gd name="connsiteY9" fmla="*/ 3319391 h 5806634"/>
                <a:gd name="connsiteX10" fmla="*/ 4281760 w 5426043"/>
                <a:gd name="connsiteY10" fmla="*/ 1853260 h 5806634"/>
                <a:gd name="connsiteX11" fmla="*/ 4416873 w 5426043"/>
                <a:gd name="connsiteY11" fmla="*/ 1147576 h 5806634"/>
                <a:gd name="connsiteX12" fmla="*/ 4484533 w 5426043"/>
                <a:gd name="connsiteY12" fmla="*/ 653647 h 5806634"/>
                <a:gd name="connsiteX13" fmla="*/ 4063391 w 5426043"/>
                <a:gd name="connsiteY13" fmla="*/ 1013087 h 5806634"/>
                <a:gd name="connsiteX14" fmla="*/ 3488008 w 5426043"/>
                <a:gd name="connsiteY14" fmla="*/ 2079410 h 5806634"/>
                <a:gd name="connsiteX15" fmla="*/ 3287203 w 5426043"/>
                <a:gd name="connsiteY15" fmla="*/ 3173083 h 5806634"/>
                <a:gd name="connsiteX16" fmla="*/ 3292845 w 5426043"/>
                <a:gd name="connsiteY16" fmla="*/ 3857018 h 5806634"/>
                <a:gd name="connsiteX17" fmla="*/ 3192806 w 5426043"/>
                <a:gd name="connsiteY17" fmla="*/ 3606624 h 5806634"/>
                <a:gd name="connsiteX18" fmla="*/ 2932473 w 5426043"/>
                <a:gd name="connsiteY18" fmla="*/ 2724036 h 5806634"/>
                <a:gd name="connsiteX19" fmla="*/ 2399382 w 5426043"/>
                <a:gd name="connsiteY19" fmla="*/ 1393179 h 5806634"/>
                <a:gd name="connsiteX20" fmla="*/ 1918061 w 5426043"/>
                <a:gd name="connsiteY20" fmla="*/ 334605 h 5806634"/>
                <a:gd name="connsiteX21" fmla="*/ 1759700 w 5426043"/>
                <a:gd name="connsiteY21" fmla="*/ 46327 h 5806634"/>
                <a:gd name="connsiteX22" fmla="*/ 1504721 w 5426043"/>
                <a:gd name="connsiteY22" fmla="*/ 1179806 h 5806634"/>
                <a:gd name="connsiteX23" fmla="*/ 1919500 w 5426043"/>
                <a:gd name="connsiteY23" fmla="*/ 2508985 h 5806634"/>
                <a:gd name="connsiteX24" fmla="*/ 2511779 w 5426043"/>
                <a:gd name="connsiteY24" fmla="*/ 3676696 h 5806634"/>
                <a:gd name="connsiteX25" fmla="*/ 2507282 w 5426043"/>
                <a:gd name="connsiteY25" fmla="*/ 3842847 h 5806634"/>
                <a:gd name="connsiteX26" fmla="*/ 1259624 w 5426043"/>
                <a:gd name="connsiteY26" fmla="*/ 2329876 h 5806634"/>
                <a:gd name="connsiteX27" fmla="*/ 760003 w 5426043"/>
                <a:gd name="connsiteY27" fmla="*/ 1783121 h 5806634"/>
                <a:gd name="connsiteX28" fmla="*/ 213248 w 5426043"/>
                <a:gd name="connsiteY28" fmla="*/ 1274074 h 5806634"/>
                <a:gd name="connsiteX29" fmla="*/ 213248 w 5426043"/>
                <a:gd name="connsiteY29" fmla="*/ 1406049 h 5806634"/>
                <a:gd name="connsiteX30" fmla="*/ 694015 w 5426043"/>
                <a:gd name="connsiteY30" fmla="*/ 2744655 h 5806634"/>
                <a:gd name="connsiteX31" fmla="*/ 1253280 w 5426043"/>
                <a:gd name="connsiteY31" fmla="*/ 3774615 h 5806634"/>
                <a:gd name="connsiteX32" fmla="*/ 2015715 w 5426043"/>
                <a:gd name="connsiteY32" fmla="*/ 4415917 h 5806634"/>
                <a:gd name="connsiteX33" fmla="*/ 2631307 w 5426043"/>
                <a:gd name="connsiteY33" fmla="*/ 4738370 h 5806634"/>
                <a:gd name="connsiteX34" fmla="*/ 2175214 w 5426043"/>
                <a:gd name="connsiteY34" fmla="*/ 4769173 h 5806634"/>
                <a:gd name="connsiteX35" fmla="*/ 1502268 w 5426043"/>
                <a:gd name="connsiteY35" fmla="*/ 4555140 h 5806634"/>
                <a:gd name="connsiteX36" fmla="*/ 760003 w 5426043"/>
                <a:gd name="connsiteY36" fmla="*/ 3951286 h 5806634"/>
                <a:gd name="connsiteX37" fmla="*/ 260382 w 5426043"/>
                <a:gd name="connsiteY37" fmla="*/ 3055740 h 5806634"/>
                <a:gd name="connsiteX38" fmla="*/ 5859 w 5426043"/>
                <a:gd name="connsiteY38" fmla="*/ 2688094 h 5806634"/>
                <a:gd name="connsiteX39" fmla="*/ 109554 w 5426043"/>
                <a:gd name="connsiteY39" fmla="*/ 3281983 h 5806634"/>
                <a:gd name="connsiteX40" fmla="*/ 420638 w 5426043"/>
                <a:gd name="connsiteY40" fmla="*/ 4686577 h 5806634"/>
                <a:gd name="connsiteX41" fmla="*/ 967661 w 5426043"/>
                <a:gd name="connsiteY41" fmla="*/ 5270028 h 5806634"/>
                <a:gd name="connsiteX42" fmla="*/ 1523574 w 5426043"/>
                <a:gd name="connsiteY42" fmla="*/ 5525562 h 5806634"/>
                <a:gd name="connsiteX43" fmla="*/ 2471273 w 5426043"/>
                <a:gd name="connsiteY43" fmla="*/ 5605714 h 5806634"/>
                <a:gd name="connsiteX44" fmla="*/ 3230503 w 5426043"/>
                <a:gd name="connsiteY44" fmla="*/ 5381381 h 5806634"/>
                <a:gd name="connsiteX45" fmla="*/ 3457681 w 5426043"/>
                <a:gd name="connsiteY45" fmla="*/ 5473536 h 5806634"/>
                <a:gd name="connsiteX46" fmla="*/ 3504890 w 5426043"/>
                <a:gd name="connsiteY46" fmla="*/ 5806634 h 5806634"/>
                <a:gd name="connsiteX0" fmla="*/ 4361304 w 5426043"/>
                <a:gd name="connsiteY0" fmla="*/ 5609304 h 5806634"/>
                <a:gd name="connsiteX1" fmla="*/ 4231131 w 5426043"/>
                <a:gd name="connsiteY1" fmla="*/ 5215361 h 5806634"/>
                <a:gd name="connsiteX2" fmla="*/ 4286673 w 5426043"/>
                <a:gd name="connsiteY2" fmla="*/ 4899675 h 5806634"/>
                <a:gd name="connsiteX3" fmla="*/ 4689326 w 5426043"/>
                <a:gd name="connsiteY3" fmla="*/ 4520699 h 5806634"/>
                <a:gd name="connsiteX4" fmla="*/ 5058626 w 5426043"/>
                <a:gd name="connsiteY4" fmla="*/ 3564787 h 5806634"/>
                <a:gd name="connsiteX5" fmla="*/ 5416844 w 5426043"/>
                <a:gd name="connsiteY5" fmla="*/ 2499558 h 5806634"/>
                <a:gd name="connsiteX6" fmla="*/ 5253752 w 5426043"/>
                <a:gd name="connsiteY6" fmla="*/ 2511758 h 5806634"/>
                <a:gd name="connsiteX7" fmla="*/ 4564500 w 5426043"/>
                <a:gd name="connsiteY7" fmla="*/ 3073666 h 5806634"/>
                <a:gd name="connsiteX8" fmla="*/ 3980892 w 5426043"/>
                <a:gd name="connsiteY8" fmla="*/ 3974428 h 5806634"/>
                <a:gd name="connsiteX9" fmla="*/ 4040105 w 5426043"/>
                <a:gd name="connsiteY9" fmla="*/ 3319391 h 5806634"/>
                <a:gd name="connsiteX10" fmla="*/ 4281760 w 5426043"/>
                <a:gd name="connsiteY10" fmla="*/ 1853260 h 5806634"/>
                <a:gd name="connsiteX11" fmla="*/ 4416873 w 5426043"/>
                <a:gd name="connsiteY11" fmla="*/ 1147576 h 5806634"/>
                <a:gd name="connsiteX12" fmla="*/ 4484533 w 5426043"/>
                <a:gd name="connsiteY12" fmla="*/ 653647 h 5806634"/>
                <a:gd name="connsiteX13" fmla="*/ 4063391 w 5426043"/>
                <a:gd name="connsiteY13" fmla="*/ 1013087 h 5806634"/>
                <a:gd name="connsiteX14" fmla="*/ 3488008 w 5426043"/>
                <a:gd name="connsiteY14" fmla="*/ 2079410 h 5806634"/>
                <a:gd name="connsiteX15" fmla="*/ 3287203 w 5426043"/>
                <a:gd name="connsiteY15" fmla="*/ 3173083 h 5806634"/>
                <a:gd name="connsiteX16" fmla="*/ 3292845 w 5426043"/>
                <a:gd name="connsiteY16" fmla="*/ 3857018 h 5806634"/>
                <a:gd name="connsiteX17" fmla="*/ 3192806 w 5426043"/>
                <a:gd name="connsiteY17" fmla="*/ 3606624 h 5806634"/>
                <a:gd name="connsiteX18" fmla="*/ 2932473 w 5426043"/>
                <a:gd name="connsiteY18" fmla="*/ 2724036 h 5806634"/>
                <a:gd name="connsiteX19" fmla="*/ 2399382 w 5426043"/>
                <a:gd name="connsiteY19" fmla="*/ 1393179 h 5806634"/>
                <a:gd name="connsiteX20" fmla="*/ 1918061 w 5426043"/>
                <a:gd name="connsiteY20" fmla="*/ 334605 h 5806634"/>
                <a:gd name="connsiteX21" fmla="*/ 1759700 w 5426043"/>
                <a:gd name="connsiteY21" fmla="*/ 46327 h 5806634"/>
                <a:gd name="connsiteX22" fmla="*/ 1504721 w 5426043"/>
                <a:gd name="connsiteY22" fmla="*/ 1179806 h 5806634"/>
                <a:gd name="connsiteX23" fmla="*/ 1919500 w 5426043"/>
                <a:gd name="connsiteY23" fmla="*/ 2508985 h 5806634"/>
                <a:gd name="connsiteX24" fmla="*/ 2511779 w 5426043"/>
                <a:gd name="connsiteY24" fmla="*/ 3676696 h 5806634"/>
                <a:gd name="connsiteX25" fmla="*/ 2507282 w 5426043"/>
                <a:gd name="connsiteY25" fmla="*/ 3842847 h 5806634"/>
                <a:gd name="connsiteX26" fmla="*/ 1259624 w 5426043"/>
                <a:gd name="connsiteY26" fmla="*/ 2329876 h 5806634"/>
                <a:gd name="connsiteX27" fmla="*/ 760003 w 5426043"/>
                <a:gd name="connsiteY27" fmla="*/ 1783121 h 5806634"/>
                <a:gd name="connsiteX28" fmla="*/ 213248 w 5426043"/>
                <a:gd name="connsiteY28" fmla="*/ 1274074 h 5806634"/>
                <a:gd name="connsiteX29" fmla="*/ 213248 w 5426043"/>
                <a:gd name="connsiteY29" fmla="*/ 1406049 h 5806634"/>
                <a:gd name="connsiteX30" fmla="*/ 694015 w 5426043"/>
                <a:gd name="connsiteY30" fmla="*/ 2744655 h 5806634"/>
                <a:gd name="connsiteX31" fmla="*/ 1253280 w 5426043"/>
                <a:gd name="connsiteY31" fmla="*/ 3774615 h 5806634"/>
                <a:gd name="connsiteX32" fmla="*/ 2015715 w 5426043"/>
                <a:gd name="connsiteY32" fmla="*/ 4415917 h 5806634"/>
                <a:gd name="connsiteX33" fmla="*/ 2631307 w 5426043"/>
                <a:gd name="connsiteY33" fmla="*/ 4738370 h 5806634"/>
                <a:gd name="connsiteX34" fmla="*/ 2175214 w 5426043"/>
                <a:gd name="connsiteY34" fmla="*/ 4769173 h 5806634"/>
                <a:gd name="connsiteX35" fmla="*/ 1502268 w 5426043"/>
                <a:gd name="connsiteY35" fmla="*/ 4555140 h 5806634"/>
                <a:gd name="connsiteX36" fmla="*/ 760003 w 5426043"/>
                <a:gd name="connsiteY36" fmla="*/ 3951286 h 5806634"/>
                <a:gd name="connsiteX37" fmla="*/ 260382 w 5426043"/>
                <a:gd name="connsiteY37" fmla="*/ 3055740 h 5806634"/>
                <a:gd name="connsiteX38" fmla="*/ 5859 w 5426043"/>
                <a:gd name="connsiteY38" fmla="*/ 2688094 h 5806634"/>
                <a:gd name="connsiteX39" fmla="*/ 109554 w 5426043"/>
                <a:gd name="connsiteY39" fmla="*/ 3281983 h 5806634"/>
                <a:gd name="connsiteX40" fmla="*/ 420638 w 5426043"/>
                <a:gd name="connsiteY40" fmla="*/ 4686577 h 5806634"/>
                <a:gd name="connsiteX41" fmla="*/ 967661 w 5426043"/>
                <a:gd name="connsiteY41" fmla="*/ 5270028 h 5806634"/>
                <a:gd name="connsiteX42" fmla="*/ 1523574 w 5426043"/>
                <a:gd name="connsiteY42" fmla="*/ 5525562 h 5806634"/>
                <a:gd name="connsiteX43" fmla="*/ 2471273 w 5426043"/>
                <a:gd name="connsiteY43" fmla="*/ 5605714 h 5806634"/>
                <a:gd name="connsiteX44" fmla="*/ 3242901 w 5426043"/>
                <a:gd name="connsiteY44" fmla="*/ 5427626 h 5806634"/>
                <a:gd name="connsiteX45" fmla="*/ 3457681 w 5426043"/>
                <a:gd name="connsiteY45" fmla="*/ 5473536 h 5806634"/>
                <a:gd name="connsiteX46" fmla="*/ 3504890 w 5426043"/>
                <a:gd name="connsiteY46" fmla="*/ 5806634 h 5806634"/>
                <a:gd name="connsiteX0" fmla="*/ 4361304 w 5426043"/>
                <a:gd name="connsiteY0" fmla="*/ 5609304 h 5806634"/>
                <a:gd name="connsiteX1" fmla="*/ 4231131 w 5426043"/>
                <a:gd name="connsiteY1" fmla="*/ 5215361 h 5806634"/>
                <a:gd name="connsiteX2" fmla="*/ 4286673 w 5426043"/>
                <a:gd name="connsiteY2" fmla="*/ 4899675 h 5806634"/>
                <a:gd name="connsiteX3" fmla="*/ 4689326 w 5426043"/>
                <a:gd name="connsiteY3" fmla="*/ 4520699 h 5806634"/>
                <a:gd name="connsiteX4" fmla="*/ 5058626 w 5426043"/>
                <a:gd name="connsiteY4" fmla="*/ 3564787 h 5806634"/>
                <a:gd name="connsiteX5" fmla="*/ 5416844 w 5426043"/>
                <a:gd name="connsiteY5" fmla="*/ 2499558 h 5806634"/>
                <a:gd name="connsiteX6" fmla="*/ 5253752 w 5426043"/>
                <a:gd name="connsiteY6" fmla="*/ 2511758 h 5806634"/>
                <a:gd name="connsiteX7" fmla="*/ 4564500 w 5426043"/>
                <a:gd name="connsiteY7" fmla="*/ 3073666 h 5806634"/>
                <a:gd name="connsiteX8" fmla="*/ 3980892 w 5426043"/>
                <a:gd name="connsiteY8" fmla="*/ 3974428 h 5806634"/>
                <a:gd name="connsiteX9" fmla="*/ 4040105 w 5426043"/>
                <a:gd name="connsiteY9" fmla="*/ 3319391 h 5806634"/>
                <a:gd name="connsiteX10" fmla="*/ 4281760 w 5426043"/>
                <a:gd name="connsiteY10" fmla="*/ 1853260 h 5806634"/>
                <a:gd name="connsiteX11" fmla="*/ 4416873 w 5426043"/>
                <a:gd name="connsiteY11" fmla="*/ 1147576 h 5806634"/>
                <a:gd name="connsiteX12" fmla="*/ 4484533 w 5426043"/>
                <a:gd name="connsiteY12" fmla="*/ 653647 h 5806634"/>
                <a:gd name="connsiteX13" fmla="*/ 4063391 w 5426043"/>
                <a:gd name="connsiteY13" fmla="*/ 1013087 h 5806634"/>
                <a:gd name="connsiteX14" fmla="*/ 3488008 w 5426043"/>
                <a:gd name="connsiteY14" fmla="*/ 2079410 h 5806634"/>
                <a:gd name="connsiteX15" fmla="*/ 3287203 w 5426043"/>
                <a:gd name="connsiteY15" fmla="*/ 3173083 h 5806634"/>
                <a:gd name="connsiteX16" fmla="*/ 3292845 w 5426043"/>
                <a:gd name="connsiteY16" fmla="*/ 3857018 h 5806634"/>
                <a:gd name="connsiteX17" fmla="*/ 3192806 w 5426043"/>
                <a:gd name="connsiteY17" fmla="*/ 3606624 h 5806634"/>
                <a:gd name="connsiteX18" fmla="*/ 2932473 w 5426043"/>
                <a:gd name="connsiteY18" fmla="*/ 2724036 h 5806634"/>
                <a:gd name="connsiteX19" fmla="*/ 2399382 w 5426043"/>
                <a:gd name="connsiteY19" fmla="*/ 1393179 h 5806634"/>
                <a:gd name="connsiteX20" fmla="*/ 1918061 w 5426043"/>
                <a:gd name="connsiteY20" fmla="*/ 334605 h 5806634"/>
                <a:gd name="connsiteX21" fmla="*/ 1759700 w 5426043"/>
                <a:gd name="connsiteY21" fmla="*/ 46327 h 5806634"/>
                <a:gd name="connsiteX22" fmla="*/ 1504721 w 5426043"/>
                <a:gd name="connsiteY22" fmla="*/ 1179806 h 5806634"/>
                <a:gd name="connsiteX23" fmla="*/ 1919500 w 5426043"/>
                <a:gd name="connsiteY23" fmla="*/ 2508985 h 5806634"/>
                <a:gd name="connsiteX24" fmla="*/ 2511779 w 5426043"/>
                <a:gd name="connsiteY24" fmla="*/ 3676696 h 5806634"/>
                <a:gd name="connsiteX25" fmla="*/ 2507282 w 5426043"/>
                <a:gd name="connsiteY25" fmla="*/ 3842847 h 5806634"/>
                <a:gd name="connsiteX26" fmla="*/ 1259624 w 5426043"/>
                <a:gd name="connsiteY26" fmla="*/ 2329876 h 5806634"/>
                <a:gd name="connsiteX27" fmla="*/ 760003 w 5426043"/>
                <a:gd name="connsiteY27" fmla="*/ 1783121 h 5806634"/>
                <a:gd name="connsiteX28" fmla="*/ 213248 w 5426043"/>
                <a:gd name="connsiteY28" fmla="*/ 1274074 h 5806634"/>
                <a:gd name="connsiteX29" fmla="*/ 213248 w 5426043"/>
                <a:gd name="connsiteY29" fmla="*/ 1406049 h 5806634"/>
                <a:gd name="connsiteX30" fmla="*/ 694015 w 5426043"/>
                <a:gd name="connsiteY30" fmla="*/ 2744655 h 5806634"/>
                <a:gd name="connsiteX31" fmla="*/ 1253280 w 5426043"/>
                <a:gd name="connsiteY31" fmla="*/ 3774615 h 5806634"/>
                <a:gd name="connsiteX32" fmla="*/ 2015715 w 5426043"/>
                <a:gd name="connsiteY32" fmla="*/ 4415917 h 5806634"/>
                <a:gd name="connsiteX33" fmla="*/ 2631307 w 5426043"/>
                <a:gd name="connsiteY33" fmla="*/ 4738370 h 5806634"/>
                <a:gd name="connsiteX34" fmla="*/ 2175214 w 5426043"/>
                <a:gd name="connsiteY34" fmla="*/ 4769173 h 5806634"/>
                <a:gd name="connsiteX35" fmla="*/ 1502268 w 5426043"/>
                <a:gd name="connsiteY35" fmla="*/ 4555140 h 5806634"/>
                <a:gd name="connsiteX36" fmla="*/ 760003 w 5426043"/>
                <a:gd name="connsiteY36" fmla="*/ 3951286 h 5806634"/>
                <a:gd name="connsiteX37" fmla="*/ 260382 w 5426043"/>
                <a:gd name="connsiteY37" fmla="*/ 3055740 h 5806634"/>
                <a:gd name="connsiteX38" fmla="*/ 5859 w 5426043"/>
                <a:gd name="connsiteY38" fmla="*/ 2688094 h 5806634"/>
                <a:gd name="connsiteX39" fmla="*/ 109554 w 5426043"/>
                <a:gd name="connsiteY39" fmla="*/ 3281983 h 5806634"/>
                <a:gd name="connsiteX40" fmla="*/ 420638 w 5426043"/>
                <a:gd name="connsiteY40" fmla="*/ 4686577 h 5806634"/>
                <a:gd name="connsiteX41" fmla="*/ 967661 w 5426043"/>
                <a:gd name="connsiteY41" fmla="*/ 5270028 h 5806634"/>
                <a:gd name="connsiteX42" fmla="*/ 1523574 w 5426043"/>
                <a:gd name="connsiteY42" fmla="*/ 5525562 h 5806634"/>
                <a:gd name="connsiteX43" fmla="*/ 2471273 w 5426043"/>
                <a:gd name="connsiteY43" fmla="*/ 5605714 h 5806634"/>
                <a:gd name="connsiteX44" fmla="*/ 3242901 w 5426043"/>
                <a:gd name="connsiteY44" fmla="*/ 5427626 h 5806634"/>
                <a:gd name="connsiteX45" fmla="*/ 3409946 w 5426043"/>
                <a:gd name="connsiteY45" fmla="*/ 5523928 h 5806634"/>
                <a:gd name="connsiteX46" fmla="*/ 3504890 w 5426043"/>
                <a:gd name="connsiteY46" fmla="*/ 5806634 h 5806634"/>
                <a:gd name="connsiteX0" fmla="*/ 4361304 w 5426043"/>
                <a:gd name="connsiteY0" fmla="*/ 5609304 h 5806634"/>
                <a:gd name="connsiteX1" fmla="*/ 4231131 w 5426043"/>
                <a:gd name="connsiteY1" fmla="*/ 5215361 h 5806634"/>
                <a:gd name="connsiteX2" fmla="*/ 4286673 w 5426043"/>
                <a:gd name="connsiteY2" fmla="*/ 4899675 h 5806634"/>
                <a:gd name="connsiteX3" fmla="*/ 4689326 w 5426043"/>
                <a:gd name="connsiteY3" fmla="*/ 4520699 h 5806634"/>
                <a:gd name="connsiteX4" fmla="*/ 5058626 w 5426043"/>
                <a:gd name="connsiteY4" fmla="*/ 3564787 h 5806634"/>
                <a:gd name="connsiteX5" fmla="*/ 5416844 w 5426043"/>
                <a:gd name="connsiteY5" fmla="*/ 2499558 h 5806634"/>
                <a:gd name="connsiteX6" fmla="*/ 5253752 w 5426043"/>
                <a:gd name="connsiteY6" fmla="*/ 2511758 h 5806634"/>
                <a:gd name="connsiteX7" fmla="*/ 4564500 w 5426043"/>
                <a:gd name="connsiteY7" fmla="*/ 3073666 h 5806634"/>
                <a:gd name="connsiteX8" fmla="*/ 3980892 w 5426043"/>
                <a:gd name="connsiteY8" fmla="*/ 3974428 h 5806634"/>
                <a:gd name="connsiteX9" fmla="*/ 4040105 w 5426043"/>
                <a:gd name="connsiteY9" fmla="*/ 3319391 h 5806634"/>
                <a:gd name="connsiteX10" fmla="*/ 4281760 w 5426043"/>
                <a:gd name="connsiteY10" fmla="*/ 1853260 h 5806634"/>
                <a:gd name="connsiteX11" fmla="*/ 4416873 w 5426043"/>
                <a:gd name="connsiteY11" fmla="*/ 1147576 h 5806634"/>
                <a:gd name="connsiteX12" fmla="*/ 4484533 w 5426043"/>
                <a:gd name="connsiteY12" fmla="*/ 653647 h 5806634"/>
                <a:gd name="connsiteX13" fmla="*/ 4063391 w 5426043"/>
                <a:gd name="connsiteY13" fmla="*/ 1013087 h 5806634"/>
                <a:gd name="connsiteX14" fmla="*/ 3488008 w 5426043"/>
                <a:gd name="connsiteY14" fmla="*/ 2079410 h 5806634"/>
                <a:gd name="connsiteX15" fmla="*/ 3287203 w 5426043"/>
                <a:gd name="connsiteY15" fmla="*/ 3173083 h 5806634"/>
                <a:gd name="connsiteX16" fmla="*/ 3292845 w 5426043"/>
                <a:gd name="connsiteY16" fmla="*/ 3857018 h 5806634"/>
                <a:gd name="connsiteX17" fmla="*/ 3192806 w 5426043"/>
                <a:gd name="connsiteY17" fmla="*/ 3606624 h 5806634"/>
                <a:gd name="connsiteX18" fmla="*/ 2932473 w 5426043"/>
                <a:gd name="connsiteY18" fmla="*/ 2724036 h 5806634"/>
                <a:gd name="connsiteX19" fmla="*/ 2399382 w 5426043"/>
                <a:gd name="connsiteY19" fmla="*/ 1393179 h 5806634"/>
                <a:gd name="connsiteX20" fmla="*/ 1918061 w 5426043"/>
                <a:gd name="connsiteY20" fmla="*/ 334605 h 5806634"/>
                <a:gd name="connsiteX21" fmla="*/ 1759700 w 5426043"/>
                <a:gd name="connsiteY21" fmla="*/ 46327 h 5806634"/>
                <a:gd name="connsiteX22" fmla="*/ 1504721 w 5426043"/>
                <a:gd name="connsiteY22" fmla="*/ 1179806 h 5806634"/>
                <a:gd name="connsiteX23" fmla="*/ 1919500 w 5426043"/>
                <a:gd name="connsiteY23" fmla="*/ 2508985 h 5806634"/>
                <a:gd name="connsiteX24" fmla="*/ 2511779 w 5426043"/>
                <a:gd name="connsiteY24" fmla="*/ 3676696 h 5806634"/>
                <a:gd name="connsiteX25" fmla="*/ 2507282 w 5426043"/>
                <a:gd name="connsiteY25" fmla="*/ 3842847 h 5806634"/>
                <a:gd name="connsiteX26" fmla="*/ 1259624 w 5426043"/>
                <a:gd name="connsiteY26" fmla="*/ 2329876 h 5806634"/>
                <a:gd name="connsiteX27" fmla="*/ 760003 w 5426043"/>
                <a:gd name="connsiteY27" fmla="*/ 1783121 h 5806634"/>
                <a:gd name="connsiteX28" fmla="*/ 213248 w 5426043"/>
                <a:gd name="connsiteY28" fmla="*/ 1274074 h 5806634"/>
                <a:gd name="connsiteX29" fmla="*/ 213248 w 5426043"/>
                <a:gd name="connsiteY29" fmla="*/ 1406049 h 5806634"/>
                <a:gd name="connsiteX30" fmla="*/ 694015 w 5426043"/>
                <a:gd name="connsiteY30" fmla="*/ 2744655 h 5806634"/>
                <a:gd name="connsiteX31" fmla="*/ 1253280 w 5426043"/>
                <a:gd name="connsiteY31" fmla="*/ 3774615 h 5806634"/>
                <a:gd name="connsiteX32" fmla="*/ 2015715 w 5426043"/>
                <a:gd name="connsiteY32" fmla="*/ 4415917 h 5806634"/>
                <a:gd name="connsiteX33" fmla="*/ 2631307 w 5426043"/>
                <a:gd name="connsiteY33" fmla="*/ 4738370 h 5806634"/>
                <a:gd name="connsiteX34" fmla="*/ 2175214 w 5426043"/>
                <a:gd name="connsiteY34" fmla="*/ 4769173 h 5806634"/>
                <a:gd name="connsiteX35" fmla="*/ 1502268 w 5426043"/>
                <a:gd name="connsiteY35" fmla="*/ 4555140 h 5806634"/>
                <a:gd name="connsiteX36" fmla="*/ 760003 w 5426043"/>
                <a:gd name="connsiteY36" fmla="*/ 3951286 h 5806634"/>
                <a:gd name="connsiteX37" fmla="*/ 260382 w 5426043"/>
                <a:gd name="connsiteY37" fmla="*/ 3055740 h 5806634"/>
                <a:gd name="connsiteX38" fmla="*/ 5859 w 5426043"/>
                <a:gd name="connsiteY38" fmla="*/ 2688094 h 5806634"/>
                <a:gd name="connsiteX39" fmla="*/ 109554 w 5426043"/>
                <a:gd name="connsiteY39" fmla="*/ 3281983 h 5806634"/>
                <a:gd name="connsiteX40" fmla="*/ 420638 w 5426043"/>
                <a:gd name="connsiteY40" fmla="*/ 4686577 h 5806634"/>
                <a:gd name="connsiteX41" fmla="*/ 967661 w 5426043"/>
                <a:gd name="connsiteY41" fmla="*/ 5270028 h 5806634"/>
                <a:gd name="connsiteX42" fmla="*/ 1523574 w 5426043"/>
                <a:gd name="connsiteY42" fmla="*/ 5525562 h 5806634"/>
                <a:gd name="connsiteX43" fmla="*/ 2471273 w 5426043"/>
                <a:gd name="connsiteY43" fmla="*/ 5605714 h 5806634"/>
                <a:gd name="connsiteX44" fmla="*/ 3242901 w 5426043"/>
                <a:gd name="connsiteY44" fmla="*/ 5427626 h 5806634"/>
                <a:gd name="connsiteX45" fmla="*/ 3409946 w 5426043"/>
                <a:gd name="connsiteY45" fmla="*/ 5523928 h 5806634"/>
                <a:gd name="connsiteX46" fmla="*/ 3504890 w 5426043"/>
                <a:gd name="connsiteY46" fmla="*/ 5806634 h 5806634"/>
                <a:gd name="connsiteX0" fmla="*/ 4361304 w 5426043"/>
                <a:gd name="connsiteY0" fmla="*/ 5609304 h 5806634"/>
                <a:gd name="connsiteX1" fmla="*/ 4231131 w 5426043"/>
                <a:gd name="connsiteY1" fmla="*/ 5215361 h 5806634"/>
                <a:gd name="connsiteX2" fmla="*/ 4286673 w 5426043"/>
                <a:gd name="connsiteY2" fmla="*/ 4899675 h 5806634"/>
                <a:gd name="connsiteX3" fmla="*/ 4689326 w 5426043"/>
                <a:gd name="connsiteY3" fmla="*/ 4520699 h 5806634"/>
                <a:gd name="connsiteX4" fmla="*/ 5058626 w 5426043"/>
                <a:gd name="connsiteY4" fmla="*/ 3564787 h 5806634"/>
                <a:gd name="connsiteX5" fmla="*/ 5416844 w 5426043"/>
                <a:gd name="connsiteY5" fmla="*/ 2499558 h 5806634"/>
                <a:gd name="connsiteX6" fmla="*/ 5253752 w 5426043"/>
                <a:gd name="connsiteY6" fmla="*/ 2511758 h 5806634"/>
                <a:gd name="connsiteX7" fmla="*/ 4564500 w 5426043"/>
                <a:gd name="connsiteY7" fmla="*/ 3073666 h 5806634"/>
                <a:gd name="connsiteX8" fmla="*/ 3980892 w 5426043"/>
                <a:gd name="connsiteY8" fmla="*/ 3974428 h 5806634"/>
                <a:gd name="connsiteX9" fmla="*/ 4040105 w 5426043"/>
                <a:gd name="connsiteY9" fmla="*/ 3319391 h 5806634"/>
                <a:gd name="connsiteX10" fmla="*/ 4281760 w 5426043"/>
                <a:gd name="connsiteY10" fmla="*/ 1853260 h 5806634"/>
                <a:gd name="connsiteX11" fmla="*/ 4416873 w 5426043"/>
                <a:gd name="connsiteY11" fmla="*/ 1147576 h 5806634"/>
                <a:gd name="connsiteX12" fmla="*/ 4484533 w 5426043"/>
                <a:gd name="connsiteY12" fmla="*/ 653647 h 5806634"/>
                <a:gd name="connsiteX13" fmla="*/ 4063391 w 5426043"/>
                <a:gd name="connsiteY13" fmla="*/ 1013087 h 5806634"/>
                <a:gd name="connsiteX14" fmla="*/ 3488008 w 5426043"/>
                <a:gd name="connsiteY14" fmla="*/ 2079410 h 5806634"/>
                <a:gd name="connsiteX15" fmla="*/ 3287203 w 5426043"/>
                <a:gd name="connsiteY15" fmla="*/ 3173083 h 5806634"/>
                <a:gd name="connsiteX16" fmla="*/ 3292845 w 5426043"/>
                <a:gd name="connsiteY16" fmla="*/ 3857018 h 5806634"/>
                <a:gd name="connsiteX17" fmla="*/ 3192806 w 5426043"/>
                <a:gd name="connsiteY17" fmla="*/ 3606624 h 5806634"/>
                <a:gd name="connsiteX18" fmla="*/ 2932473 w 5426043"/>
                <a:gd name="connsiteY18" fmla="*/ 2724036 h 5806634"/>
                <a:gd name="connsiteX19" fmla="*/ 2399382 w 5426043"/>
                <a:gd name="connsiteY19" fmla="*/ 1393179 h 5806634"/>
                <a:gd name="connsiteX20" fmla="*/ 1918061 w 5426043"/>
                <a:gd name="connsiteY20" fmla="*/ 334605 h 5806634"/>
                <a:gd name="connsiteX21" fmla="*/ 1759700 w 5426043"/>
                <a:gd name="connsiteY21" fmla="*/ 46327 h 5806634"/>
                <a:gd name="connsiteX22" fmla="*/ 1504721 w 5426043"/>
                <a:gd name="connsiteY22" fmla="*/ 1179806 h 5806634"/>
                <a:gd name="connsiteX23" fmla="*/ 1919500 w 5426043"/>
                <a:gd name="connsiteY23" fmla="*/ 2508985 h 5806634"/>
                <a:gd name="connsiteX24" fmla="*/ 2511779 w 5426043"/>
                <a:gd name="connsiteY24" fmla="*/ 3676696 h 5806634"/>
                <a:gd name="connsiteX25" fmla="*/ 2507282 w 5426043"/>
                <a:gd name="connsiteY25" fmla="*/ 3842847 h 5806634"/>
                <a:gd name="connsiteX26" fmla="*/ 1259624 w 5426043"/>
                <a:gd name="connsiteY26" fmla="*/ 2329876 h 5806634"/>
                <a:gd name="connsiteX27" fmla="*/ 760003 w 5426043"/>
                <a:gd name="connsiteY27" fmla="*/ 1783121 h 5806634"/>
                <a:gd name="connsiteX28" fmla="*/ 213248 w 5426043"/>
                <a:gd name="connsiteY28" fmla="*/ 1274074 h 5806634"/>
                <a:gd name="connsiteX29" fmla="*/ 213248 w 5426043"/>
                <a:gd name="connsiteY29" fmla="*/ 1406049 h 5806634"/>
                <a:gd name="connsiteX30" fmla="*/ 694015 w 5426043"/>
                <a:gd name="connsiteY30" fmla="*/ 2744655 h 5806634"/>
                <a:gd name="connsiteX31" fmla="*/ 1253280 w 5426043"/>
                <a:gd name="connsiteY31" fmla="*/ 3774615 h 5806634"/>
                <a:gd name="connsiteX32" fmla="*/ 2015715 w 5426043"/>
                <a:gd name="connsiteY32" fmla="*/ 4415917 h 5806634"/>
                <a:gd name="connsiteX33" fmla="*/ 2631307 w 5426043"/>
                <a:gd name="connsiteY33" fmla="*/ 4738370 h 5806634"/>
                <a:gd name="connsiteX34" fmla="*/ 2175214 w 5426043"/>
                <a:gd name="connsiteY34" fmla="*/ 4769173 h 5806634"/>
                <a:gd name="connsiteX35" fmla="*/ 1502268 w 5426043"/>
                <a:gd name="connsiteY35" fmla="*/ 4555140 h 5806634"/>
                <a:gd name="connsiteX36" fmla="*/ 760003 w 5426043"/>
                <a:gd name="connsiteY36" fmla="*/ 3951286 h 5806634"/>
                <a:gd name="connsiteX37" fmla="*/ 260382 w 5426043"/>
                <a:gd name="connsiteY37" fmla="*/ 3055740 h 5806634"/>
                <a:gd name="connsiteX38" fmla="*/ 5859 w 5426043"/>
                <a:gd name="connsiteY38" fmla="*/ 2688094 h 5806634"/>
                <a:gd name="connsiteX39" fmla="*/ 109554 w 5426043"/>
                <a:gd name="connsiteY39" fmla="*/ 3281983 h 5806634"/>
                <a:gd name="connsiteX40" fmla="*/ 420638 w 5426043"/>
                <a:gd name="connsiteY40" fmla="*/ 4686577 h 5806634"/>
                <a:gd name="connsiteX41" fmla="*/ 967661 w 5426043"/>
                <a:gd name="connsiteY41" fmla="*/ 5270028 h 5806634"/>
                <a:gd name="connsiteX42" fmla="*/ 1523574 w 5426043"/>
                <a:gd name="connsiteY42" fmla="*/ 5525562 h 5806634"/>
                <a:gd name="connsiteX43" fmla="*/ 2471273 w 5426043"/>
                <a:gd name="connsiteY43" fmla="*/ 5605714 h 5806634"/>
                <a:gd name="connsiteX44" fmla="*/ 3242901 w 5426043"/>
                <a:gd name="connsiteY44" fmla="*/ 5427626 h 5806634"/>
                <a:gd name="connsiteX45" fmla="*/ 3409946 w 5426043"/>
                <a:gd name="connsiteY45" fmla="*/ 5523928 h 5806634"/>
                <a:gd name="connsiteX46" fmla="*/ 3504890 w 5426043"/>
                <a:gd name="connsiteY46" fmla="*/ 5806634 h 5806634"/>
                <a:gd name="connsiteX0" fmla="*/ 4361304 w 5426043"/>
                <a:gd name="connsiteY0" fmla="*/ 5609304 h 5820250"/>
                <a:gd name="connsiteX1" fmla="*/ 4231131 w 5426043"/>
                <a:gd name="connsiteY1" fmla="*/ 5215361 h 5820250"/>
                <a:gd name="connsiteX2" fmla="*/ 4286673 w 5426043"/>
                <a:gd name="connsiteY2" fmla="*/ 4899675 h 5820250"/>
                <a:gd name="connsiteX3" fmla="*/ 4689326 w 5426043"/>
                <a:gd name="connsiteY3" fmla="*/ 4520699 h 5820250"/>
                <a:gd name="connsiteX4" fmla="*/ 5058626 w 5426043"/>
                <a:gd name="connsiteY4" fmla="*/ 3564787 h 5820250"/>
                <a:gd name="connsiteX5" fmla="*/ 5416844 w 5426043"/>
                <a:gd name="connsiteY5" fmla="*/ 2499558 h 5820250"/>
                <a:gd name="connsiteX6" fmla="*/ 5253752 w 5426043"/>
                <a:gd name="connsiteY6" fmla="*/ 2511758 h 5820250"/>
                <a:gd name="connsiteX7" fmla="*/ 4564500 w 5426043"/>
                <a:gd name="connsiteY7" fmla="*/ 3073666 h 5820250"/>
                <a:gd name="connsiteX8" fmla="*/ 3980892 w 5426043"/>
                <a:gd name="connsiteY8" fmla="*/ 3974428 h 5820250"/>
                <a:gd name="connsiteX9" fmla="*/ 4040105 w 5426043"/>
                <a:gd name="connsiteY9" fmla="*/ 3319391 h 5820250"/>
                <a:gd name="connsiteX10" fmla="*/ 4281760 w 5426043"/>
                <a:gd name="connsiteY10" fmla="*/ 1853260 h 5820250"/>
                <a:gd name="connsiteX11" fmla="*/ 4416873 w 5426043"/>
                <a:gd name="connsiteY11" fmla="*/ 1147576 h 5820250"/>
                <a:gd name="connsiteX12" fmla="*/ 4484533 w 5426043"/>
                <a:gd name="connsiteY12" fmla="*/ 653647 h 5820250"/>
                <a:gd name="connsiteX13" fmla="*/ 4063391 w 5426043"/>
                <a:gd name="connsiteY13" fmla="*/ 1013087 h 5820250"/>
                <a:gd name="connsiteX14" fmla="*/ 3488008 w 5426043"/>
                <a:gd name="connsiteY14" fmla="*/ 2079410 h 5820250"/>
                <a:gd name="connsiteX15" fmla="*/ 3287203 w 5426043"/>
                <a:gd name="connsiteY15" fmla="*/ 3173083 h 5820250"/>
                <a:gd name="connsiteX16" fmla="*/ 3292845 w 5426043"/>
                <a:gd name="connsiteY16" fmla="*/ 3857018 h 5820250"/>
                <a:gd name="connsiteX17" fmla="*/ 3192806 w 5426043"/>
                <a:gd name="connsiteY17" fmla="*/ 3606624 h 5820250"/>
                <a:gd name="connsiteX18" fmla="*/ 2932473 w 5426043"/>
                <a:gd name="connsiteY18" fmla="*/ 2724036 h 5820250"/>
                <a:gd name="connsiteX19" fmla="*/ 2399382 w 5426043"/>
                <a:gd name="connsiteY19" fmla="*/ 1393179 h 5820250"/>
                <a:gd name="connsiteX20" fmla="*/ 1918061 w 5426043"/>
                <a:gd name="connsiteY20" fmla="*/ 334605 h 5820250"/>
                <a:gd name="connsiteX21" fmla="*/ 1759700 w 5426043"/>
                <a:gd name="connsiteY21" fmla="*/ 46327 h 5820250"/>
                <a:gd name="connsiteX22" fmla="*/ 1504721 w 5426043"/>
                <a:gd name="connsiteY22" fmla="*/ 1179806 h 5820250"/>
                <a:gd name="connsiteX23" fmla="*/ 1919500 w 5426043"/>
                <a:gd name="connsiteY23" fmla="*/ 2508985 h 5820250"/>
                <a:gd name="connsiteX24" fmla="*/ 2511779 w 5426043"/>
                <a:gd name="connsiteY24" fmla="*/ 3676696 h 5820250"/>
                <a:gd name="connsiteX25" fmla="*/ 2507282 w 5426043"/>
                <a:gd name="connsiteY25" fmla="*/ 3842847 h 5820250"/>
                <a:gd name="connsiteX26" fmla="*/ 1259624 w 5426043"/>
                <a:gd name="connsiteY26" fmla="*/ 2329876 h 5820250"/>
                <a:gd name="connsiteX27" fmla="*/ 760003 w 5426043"/>
                <a:gd name="connsiteY27" fmla="*/ 1783121 h 5820250"/>
                <a:gd name="connsiteX28" fmla="*/ 213248 w 5426043"/>
                <a:gd name="connsiteY28" fmla="*/ 1274074 h 5820250"/>
                <a:gd name="connsiteX29" fmla="*/ 213248 w 5426043"/>
                <a:gd name="connsiteY29" fmla="*/ 1406049 h 5820250"/>
                <a:gd name="connsiteX30" fmla="*/ 694015 w 5426043"/>
                <a:gd name="connsiteY30" fmla="*/ 2744655 h 5820250"/>
                <a:gd name="connsiteX31" fmla="*/ 1253280 w 5426043"/>
                <a:gd name="connsiteY31" fmla="*/ 3774615 h 5820250"/>
                <a:gd name="connsiteX32" fmla="*/ 2015715 w 5426043"/>
                <a:gd name="connsiteY32" fmla="*/ 4415917 h 5820250"/>
                <a:gd name="connsiteX33" fmla="*/ 2631307 w 5426043"/>
                <a:gd name="connsiteY33" fmla="*/ 4738370 h 5820250"/>
                <a:gd name="connsiteX34" fmla="*/ 2175214 w 5426043"/>
                <a:gd name="connsiteY34" fmla="*/ 4769173 h 5820250"/>
                <a:gd name="connsiteX35" fmla="*/ 1502268 w 5426043"/>
                <a:gd name="connsiteY35" fmla="*/ 4555140 h 5820250"/>
                <a:gd name="connsiteX36" fmla="*/ 760003 w 5426043"/>
                <a:gd name="connsiteY36" fmla="*/ 3951286 h 5820250"/>
                <a:gd name="connsiteX37" fmla="*/ 260382 w 5426043"/>
                <a:gd name="connsiteY37" fmla="*/ 3055740 h 5820250"/>
                <a:gd name="connsiteX38" fmla="*/ 5859 w 5426043"/>
                <a:gd name="connsiteY38" fmla="*/ 2688094 h 5820250"/>
                <a:gd name="connsiteX39" fmla="*/ 109554 w 5426043"/>
                <a:gd name="connsiteY39" fmla="*/ 3281983 h 5820250"/>
                <a:gd name="connsiteX40" fmla="*/ 420638 w 5426043"/>
                <a:gd name="connsiteY40" fmla="*/ 4686577 h 5820250"/>
                <a:gd name="connsiteX41" fmla="*/ 967661 w 5426043"/>
                <a:gd name="connsiteY41" fmla="*/ 5270028 h 5820250"/>
                <a:gd name="connsiteX42" fmla="*/ 1523574 w 5426043"/>
                <a:gd name="connsiteY42" fmla="*/ 5525562 h 5820250"/>
                <a:gd name="connsiteX43" fmla="*/ 2471273 w 5426043"/>
                <a:gd name="connsiteY43" fmla="*/ 5605714 h 5820250"/>
                <a:gd name="connsiteX44" fmla="*/ 3242901 w 5426043"/>
                <a:gd name="connsiteY44" fmla="*/ 5427626 h 5820250"/>
                <a:gd name="connsiteX45" fmla="*/ 3409946 w 5426043"/>
                <a:gd name="connsiteY45" fmla="*/ 5523928 h 5820250"/>
                <a:gd name="connsiteX46" fmla="*/ 3455462 w 5426043"/>
                <a:gd name="connsiteY46" fmla="*/ 5820249 h 5820250"/>
                <a:gd name="connsiteX0" fmla="*/ 4361304 w 5426043"/>
                <a:gd name="connsiteY0" fmla="*/ 5609304 h 5820250"/>
                <a:gd name="connsiteX1" fmla="*/ 4231131 w 5426043"/>
                <a:gd name="connsiteY1" fmla="*/ 5215361 h 5820250"/>
                <a:gd name="connsiteX2" fmla="*/ 4286673 w 5426043"/>
                <a:gd name="connsiteY2" fmla="*/ 4899675 h 5820250"/>
                <a:gd name="connsiteX3" fmla="*/ 4689326 w 5426043"/>
                <a:gd name="connsiteY3" fmla="*/ 4520699 h 5820250"/>
                <a:gd name="connsiteX4" fmla="*/ 5058626 w 5426043"/>
                <a:gd name="connsiteY4" fmla="*/ 3564787 h 5820250"/>
                <a:gd name="connsiteX5" fmla="*/ 5416844 w 5426043"/>
                <a:gd name="connsiteY5" fmla="*/ 2499558 h 5820250"/>
                <a:gd name="connsiteX6" fmla="*/ 5253752 w 5426043"/>
                <a:gd name="connsiteY6" fmla="*/ 2511758 h 5820250"/>
                <a:gd name="connsiteX7" fmla="*/ 4564500 w 5426043"/>
                <a:gd name="connsiteY7" fmla="*/ 3073666 h 5820250"/>
                <a:gd name="connsiteX8" fmla="*/ 3980892 w 5426043"/>
                <a:gd name="connsiteY8" fmla="*/ 3974428 h 5820250"/>
                <a:gd name="connsiteX9" fmla="*/ 4040105 w 5426043"/>
                <a:gd name="connsiteY9" fmla="*/ 3319391 h 5820250"/>
                <a:gd name="connsiteX10" fmla="*/ 4281760 w 5426043"/>
                <a:gd name="connsiteY10" fmla="*/ 1853260 h 5820250"/>
                <a:gd name="connsiteX11" fmla="*/ 4416873 w 5426043"/>
                <a:gd name="connsiteY11" fmla="*/ 1147576 h 5820250"/>
                <a:gd name="connsiteX12" fmla="*/ 4484533 w 5426043"/>
                <a:gd name="connsiteY12" fmla="*/ 653647 h 5820250"/>
                <a:gd name="connsiteX13" fmla="*/ 4063391 w 5426043"/>
                <a:gd name="connsiteY13" fmla="*/ 1013087 h 5820250"/>
                <a:gd name="connsiteX14" fmla="*/ 3488008 w 5426043"/>
                <a:gd name="connsiteY14" fmla="*/ 2079410 h 5820250"/>
                <a:gd name="connsiteX15" fmla="*/ 3287203 w 5426043"/>
                <a:gd name="connsiteY15" fmla="*/ 3173083 h 5820250"/>
                <a:gd name="connsiteX16" fmla="*/ 3292845 w 5426043"/>
                <a:gd name="connsiteY16" fmla="*/ 3857018 h 5820250"/>
                <a:gd name="connsiteX17" fmla="*/ 3192806 w 5426043"/>
                <a:gd name="connsiteY17" fmla="*/ 3606624 h 5820250"/>
                <a:gd name="connsiteX18" fmla="*/ 2932473 w 5426043"/>
                <a:gd name="connsiteY18" fmla="*/ 2724036 h 5820250"/>
                <a:gd name="connsiteX19" fmla="*/ 2399382 w 5426043"/>
                <a:gd name="connsiteY19" fmla="*/ 1393179 h 5820250"/>
                <a:gd name="connsiteX20" fmla="*/ 1918061 w 5426043"/>
                <a:gd name="connsiteY20" fmla="*/ 334605 h 5820250"/>
                <a:gd name="connsiteX21" fmla="*/ 1759700 w 5426043"/>
                <a:gd name="connsiteY21" fmla="*/ 46327 h 5820250"/>
                <a:gd name="connsiteX22" fmla="*/ 1504721 w 5426043"/>
                <a:gd name="connsiteY22" fmla="*/ 1179806 h 5820250"/>
                <a:gd name="connsiteX23" fmla="*/ 1919500 w 5426043"/>
                <a:gd name="connsiteY23" fmla="*/ 2508985 h 5820250"/>
                <a:gd name="connsiteX24" fmla="*/ 2511779 w 5426043"/>
                <a:gd name="connsiteY24" fmla="*/ 3676696 h 5820250"/>
                <a:gd name="connsiteX25" fmla="*/ 2507282 w 5426043"/>
                <a:gd name="connsiteY25" fmla="*/ 3842847 h 5820250"/>
                <a:gd name="connsiteX26" fmla="*/ 1259624 w 5426043"/>
                <a:gd name="connsiteY26" fmla="*/ 2329876 h 5820250"/>
                <a:gd name="connsiteX27" fmla="*/ 760003 w 5426043"/>
                <a:gd name="connsiteY27" fmla="*/ 1783121 h 5820250"/>
                <a:gd name="connsiteX28" fmla="*/ 213248 w 5426043"/>
                <a:gd name="connsiteY28" fmla="*/ 1274074 h 5820250"/>
                <a:gd name="connsiteX29" fmla="*/ 213248 w 5426043"/>
                <a:gd name="connsiteY29" fmla="*/ 1406049 h 5820250"/>
                <a:gd name="connsiteX30" fmla="*/ 694015 w 5426043"/>
                <a:gd name="connsiteY30" fmla="*/ 2744655 h 5820250"/>
                <a:gd name="connsiteX31" fmla="*/ 1253280 w 5426043"/>
                <a:gd name="connsiteY31" fmla="*/ 3774615 h 5820250"/>
                <a:gd name="connsiteX32" fmla="*/ 2015715 w 5426043"/>
                <a:gd name="connsiteY32" fmla="*/ 4415917 h 5820250"/>
                <a:gd name="connsiteX33" fmla="*/ 2631307 w 5426043"/>
                <a:gd name="connsiteY33" fmla="*/ 4738370 h 5820250"/>
                <a:gd name="connsiteX34" fmla="*/ 2175214 w 5426043"/>
                <a:gd name="connsiteY34" fmla="*/ 4769173 h 5820250"/>
                <a:gd name="connsiteX35" fmla="*/ 1502268 w 5426043"/>
                <a:gd name="connsiteY35" fmla="*/ 4555140 h 5820250"/>
                <a:gd name="connsiteX36" fmla="*/ 760003 w 5426043"/>
                <a:gd name="connsiteY36" fmla="*/ 3951286 h 5820250"/>
                <a:gd name="connsiteX37" fmla="*/ 260382 w 5426043"/>
                <a:gd name="connsiteY37" fmla="*/ 3055740 h 5820250"/>
                <a:gd name="connsiteX38" fmla="*/ 5859 w 5426043"/>
                <a:gd name="connsiteY38" fmla="*/ 2688094 h 5820250"/>
                <a:gd name="connsiteX39" fmla="*/ 109554 w 5426043"/>
                <a:gd name="connsiteY39" fmla="*/ 3281983 h 5820250"/>
                <a:gd name="connsiteX40" fmla="*/ 420638 w 5426043"/>
                <a:gd name="connsiteY40" fmla="*/ 4686577 h 5820250"/>
                <a:gd name="connsiteX41" fmla="*/ 967661 w 5426043"/>
                <a:gd name="connsiteY41" fmla="*/ 5270028 h 5820250"/>
                <a:gd name="connsiteX42" fmla="*/ 1523574 w 5426043"/>
                <a:gd name="connsiteY42" fmla="*/ 5525562 h 5820250"/>
                <a:gd name="connsiteX43" fmla="*/ 2471273 w 5426043"/>
                <a:gd name="connsiteY43" fmla="*/ 5605714 h 5820250"/>
                <a:gd name="connsiteX44" fmla="*/ 3242901 w 5426043"/>
                <a:gd name="connsiteY44" fmla="*/ 5427626 h 5820250"/>
                <a:gd name="connsiteX45" fmla="*/ 3409946 w 5426043"/>
                <a:gd name="connsiteY45" fmla="*/ 5523928 h 5820250"/>
                <a:gd name="connsiteX46" fmla="*/ 3455462 w 5426043"/>
                <a:gd name="connsiteY46" fmla="*/ 5820249 h 5820250"/>
                <a:gd name="connsiteX0" fmla="*/ 4361304 w 5426043"/>
                <a:gd name="connsiteY0" fmla="*/ 5609304 h 5820250"/>
                <a:gd name="connsiteX1" fmla="*/ 4231131 w 5426043"/>
                <a:gd name="connsiteY1" fmla="*/ 5215361 h 5820250"/>
                <a:gd name="connsiteX2" fmla="*/ 4340194 w 5426043"/>
                <a:gd name="connsiteY2" fmla="*/ 4947008 h 5820250"/>
                <a:gd name="connsiteX3" fmla="*/ 4689326 w 5426043"/>
                <a:gd name="connsiteY3" fmla="*/ 4520699 h 5820250"/>
                <a:gd name="connsiteX4" fmla="*/ 5058626 w 5426043"/>
                <a:gd name="connsiteY4" fmla="*/ 3564787 h 5820250"/>
                <a:gd name="connsiteX5" fmla="*/ 5416844 w 5426043"/>
                <a:gd name="connsiteY5" fmla="*/ 2499558 h 5820250"/>
                <a:gd name="connsiteX6" fmla="*/ 5253752 w 5426043"/>
                <a:gd name="connsiteY6" fmla="*/ 2511758 h 5820250"/>
                <a:gd name="connsiteX7" fmla="*/ 4564500 w 5426043"/>
                <a:gd name="connsiteY7" fmla="*/ 3073666 h 5820250"/>
                <a:gd name="connsiteX8" fmla="*/ 3980892 w 5426043"/>
                <a:gd name="connsiteY8" fmla="*/ 3974428 h 5820250"/>
                <a:gd name="connsiteX9" fmla="*/ 4040105 w 5426043"/>
                <a:gd name="connsiteY9" fmla="*/ 3319391 h 5820250"/>
                <a:gd name="connsiteX10" fmla="*/ 4281760 w 5426043"/>
                <a:gd name="connsiteY10" fmla="*/ 1853260 h 5820250"/>
                <a:gd name="connsiteX11" fmla="*/ 4416873 w 5426043"/>
                <a:gd name="connsiteY11" fmla="*/ 1147576 h 5820250"/>
                <a:gd name="connsiteX12" fmla="*/ 4484533 w 5426043"/>
                <a:gd name="connsiteY12" fmla="*/ 653647 h 5820250"/>
                <a:gd name="connsiteX13" fmla="*/ 4063391 w 5426043"/>
                <a:gd name="connsiteY13" fmla="*/ 1013087 h 5820250"/>
                <a:gd name="connsiteX14" fmla="*/ 3488008 w 5426043"/>
                <a:gd name="connsiteY14" fmla="*/ 2079410 h 5820250"/>
                <a:gd name="connsiteX15" fmla="*/ 3287203 w 5426043"/>
                <a:gd name="connsiteY15" fmla="*/ 3173083 h 5820250"/>
                <a:gd name="connsiteX16" fmla="*/ 3292845 w 5426043"/>
                <a:gd name="connsiteY16" fmla="*/ 3857018 h 5820250"/>
                <a:gd name="connsiteX17" fmla="*/ 3192806 w 5426043"/>
                <a:gd name="connsiteY17" fmla="*/ 3606624 h 5820250"/>
                <a:gd name="connsiteX18" fmla="*/ 2932473 w 5426043"/>
                <a:gd name="connsiteY18" fmla="*/ 2724036 h 5820250"/>
                <a:gd name="connsiteX19" fmla="*/ 2399382 w 5426043"/>
                <a:gd name="connsiteY19" fmla="*/ 1393179 h 5820250"/>
                <a:gd name="connsiteX20" fmla="*/ 1918061 w 5426043"/>
                <a:gd name="connsiteY20" fmla="*/ 334605 h 5820250"/>
                <a:gd name="connsiteX21" fmla="*/ 1759700 w 5426043"/>
                <a:gd name="connsiteY21" fmla="*/ 46327 h 5820250"/>
                <a:gd name="connsiteX22" fmla="*/ 1504721 w 5426043"/>
                <a:gd name="connsiteY22" fmla="*/ 1179806 h 5820250"/>
                <a:gd name="connsiteX23" fmla="*/ 1919500 w 5426043"/>
                <a:gd name="connsiteY23" fmla="*/ 2508985 h 5820250"/>
                <a:gd name="connsiteX24" fmla="*/ 2511779 w 5426043"/>
                <a:gd name="connsiteY24" fmla="*/ 3676696 h 5820250"/>
                <a:gd name="connsiteX25" fmla="*/ 2507282 w 5426043"/>
                <a:gd name="connsiteY25" fmla="*/ 3842847 h 5820250"/>
                <a:gd name="connsiteX26" fmla="*/ 1259624 w 5426043"/>
                <a:gd name="connsiteY26" fmla="*/ 2329876 h 5820250"/>
                <a:gd name="connsiteX27" fmla="*/ 760003 w 5426043"/>
                <a:gd name="connsiteY27" fmla="*/ 1783121 h 5820250"/>
                <a:gd name="connsiteX28" fmla="*/ 213248 w 5426043"/>
                <a:gd name="connsiteY28" fmla="*/ 1274074 h 5820250"/>
                <a:gd name="connsiteX29" fmla="*/ 213248 w 5426043"/>
                <a:gd name="connsiteY29" fmla="*/ 1406049 h 5820250"/>
                <a:gd name="connsiteX30" fmla="*/ 694015 w 5426043"/>
                <a:gd name="connsiteY30" fmla="*/ 2744655 h 5820250"/>
                <a:gd name="connsiteX31" fmla="*/ 1253280 w 5426043"/>
                <a:gd name="connsiteY31" fmla="*/ 3774615 h 5820250"/>
                <a:gd name="connsiteX32" fmla="*/ 2015715 w 5426043"/>
                <a:gd name="connsiteY32" fmla="*/ 4415917 h 5820250"/>
                <a:gd name="connsiteX33" fmla="*/ 2631307 w 5426043"/>
                <a:gd name="connsiteY33" fmla="*/ 4738370 h 5820250"/>
                <a:gd name="connsiteX34" fmla="*/ 2175214 w 5426043"/>
                <a:gd name="connsiteY34" fmla="*/ 4769173 h 5820250"/>
                <a:gd name="connsiteX35" fmla="*/ 1502268 w 5426043"/>
                <a:gd name="connsiteY35" fmla="*/ 4555140 h 5820250"/>
                <a:gd name="connsiteX36" fmla="*/ 760003 w 5426043"/>
                <a:gd name="connsiteY36" fmla="*/ 3951286 h 5820250"/>
                <a:gd name="connsiteX37" fmla="*/ 260382 w 5426043"/>
                <a:gd name="connsiteY37" fmla="*/ 3055740 h 5820250"/>
                <a:gd name="connsiteX38" fmla="*/ 5859 w 5426043"/>
                <a:gd name="connsiteY38" fmla="*/ 2688094 h 5820250"/>
                <a:gd name="connsiteX39" fmla="*/ 109554 w 5426043"/>
                <a:gd name="connsiteY39" fmla="*/ 3281983 h 5820250"/>
                <a:gd name="connsiteX40" fmla="*/ 420638 w 5426043"/>
                <a:gd name="connsiteY40" fmla="*/ 4686577 h 5820250"/>
                <a:gd name="connsiteX41" fmla="*/ 967661 w 5426043"/>
                <a:gd name="connsiteY41" fmla="*/ 5270028 h 5820250"/>
                <a:gd name="connsiteX42" fmla="*/ 1523574 w 5426043"/>
                <a:gd name="connsiteY42" fmla="*/ 5525562 h 5820250"/>
                <a:gd name="connsiteX43" fmla="*/ 2471273 w 5426043"/>
                <a:gd name="connsiteY43" fmla="*/ 5605714 h 5820250"/>
                <a:gd name="connsiteX44" fmla="*/ 3242901 w 5426043"/>
                <a:gd name="connsiteY44" fmla="*/ 5427626 h 5820250"/>
                <a:gd name="connsiteX45" fmla="*/ 3409946 w 5426043"/>
                <a:gd name="connsiteY45" fmla="*/ 5523928 h 5820250"/>
                <a:gd name="connsiteX46" fmla="*/ 3455462 w 5426043"/>
                <a:gd name="connsiteY46" fmla="*/ 5820249 h 5820250"/>
                <a:gd name="connsiteX0" fmla="*/ 4361304 w 5426043"/>
                <a:gd name="connsiteY0" fmla="*/ 5609304 h 5820250"/>
                <a:gd name="connsiteX1" fmla="*/ 4231131 w 5426043"/>
                <a:gd name="connsiteY1" fmla="*/ 5215361 h 5820250"/>
                <a:gd name="connsiteX2" fmla="*/ 4385780 w 5426043"/>
                <a:gd name="connsiteY2" fmla="*/ 4979973 h 5820250"/>
                <a:gd name="connsiteX3" fmla="*/ 4689326 w 5426043"/>
                <a:gd name="connsiteY3" fmla="*/ 4520699 h 5820250"/>
                <a:gd name="connsiteX4" fmla="*/ 5058626 w 5426043"/>
                <a:gd name="connsiteY4" fmla="*/ 3564787 h 5820250"/>
                <a:gd name="connsiteX5" fmla="*/ 5416844 w 5426043"/>
                <a:gd name="connsiteY5" fmla="*/ 2499558 h 5820250"/>
                <a:gd name="connsiteX6" fmla="*/ 5253752 w 5426043"/>
                <a:gd name="connsiteY6" fmla="*/ 2511758 h 5820250"/>
                <a:gd name="connsiteX7" fmla="*/ 4564500 w 5426043"/>
                <a:gd name="connsiteY7" fmla="*/ 3073666 h 5820250"/>
                <a:gd name="connsiteX8" fmla="*/ 3980892 w 5426043"/>
                <a:gd name="connsiteY8" fmla="*/ 3974428 h 5820250"/>
                <a:gd name="connsiteX9" fmla="*/ 4040105 w 5426043"/>
                <a:gd name="connsiteY9" fmla="*/ 3319391 h 5820250"/>
                <a:gd name="connsiteX10" fmla="*/ 4281760 w 5426043"/>
                <a:gd name="connsiteY10" fmla="*/ 1853260 h 5820250"/>
                <a:gd name="connsiteX11" fmla="*/ 4416873 w 5426043"/>
                <a:gd name="connsiteY11" fmla="*/ 1147576 h 5820250"/>
                <a:gd name="connsiteX12" fmla="*/ 4484533 w 5426043"/>
                <a:gd name="connsiteY12" fmla="*/ 653647 h 5820250"/>
                <a:gd name="connsiteX13" fmla="*/ 4063391 w 5426043"/>
                <a:gd name="connsiteY13" fmla="*/ 1013087 h 5820250"/>
                <a:gd name="connsiteX14" fmla="*/ 3488008 w 5426043"/>
                <a:gd name="connsiteY14" fmla="*/ 2079410 h 5820250"/>
                <a:gd name="connsiteX15" fmla="*/ 3287203 w 5426043"/>
                <a:gd name="connsiteY15" fmla="*/ 3173083 h 5820250"/>
                <a:gd name="connsiteX16" fmla="*/ 3292845 w 5426043"/>
                <a:gd name="connsiteY16" fmla="*/ 3857018 h 5820250"/>
                <a:gd name="connsiteX17" fmla="*/ 3192806 w 5426043"/>
                <a:gd name="connsiteY17" fmla="*/ 3606624 h 5820250"/>
                <a:gd name="connsiteX18" fmla="*/ 2932473 w 5426043"/>
                <a:gd name="connsiteY18" fmla="*/ 2724036 h 5820250"/>
                <a:gd name="connsiteX19" fmla="*/ 2399382 w 5426043"/>
                <a:gd name="connsiteY19" fmla="*/ 1393179 h 5820250"/>
                <a:gd name="connsiteX20" fmla="*/ 1918061 w 5426043"/>
                <a:gd name="connsiteY20" fmla="*/ 334605 h 5820250"/>
                <a:gd name="connsiteX21" fmla="*/ 1759700 w 5426043"/>
                <a:gd name="connsiteY21" fmla="*/ 46327 h 5820250"/>
                <a:gd name="connsiteX22" fmla="*/ 1504721 w 5426043"/>
                <a:gd name="connsiteY22" fmla="*/ 1179806 h 5820250"/>
                <a:gd name="connsiteX23" fmla="*/ 1919500 w 5426043"/>
                <a:gd name="connsiteY23" fmla="*/ 2508985 h 5820250"/>
                <a:gd name="connsiteX24" fmla="*/ 2511779 w 5426043"/>
                <a:gd name="connsiteY24" fmla="*/ 3676696 h 5820250"/>
                <a:gd name="connsiteX25" fmla="*/ 2507282 w 5426043"/>
                <a:gd name="connsiteY25" fmla="*/ 3842847 h 5820250"/>
                <a:gd name="connsiteX26" fmla="*/ 1259624 w 5426043"/>
                <a:gd name="connsiteY26" fmla="*/ 2329876 h 5820250"/>
                <a:gd name="connsiteX27" fmla="*/ 760003 w 5426043"/>
                <a:gd name="connsiteY27" fmla="*/ 1783121 h 5820250"/>
                <a:gd name="connsiteX28" fmla="*/ 213248 w 5426043"/>
                <a:gd name="connsiteY28" fmla="*/ 1274074 h 5820250"/>
                <a:gd name="connsiteX29" fmla="*/ 213248 w 5426043"/>
                <a:gd name="connsiteY29" fmla="*/ 1406049 h 5820250"/>
                <a:gd name="connsiteX30" fmla="*/ 694015 w 5426043"/>
                <a:gd name="connsiteY30" fmla="*/ 2744655 h 5820250"/>
                <a:gd name="connsiteX31" fmla="*/ 1253280 w 5426043"/>
                <a:gd name="connsiteY31" fmla="*/ 3774615 h 5820250"/>
                <a:gd name="connsiteX32" fmla="*/ 2015715 w 5426043"/>
                <a:gd name="connsiteY32" fmla="*/ 4415917 h 5820250"/>
                <a:gd name="connsiteX33" fmla="*/ 2631307 w 5426043"/>
                <a:gd name="connsiteY33" fmla="*/ 4738370 h 5820250"/>
                <a:gd name="connsiteX34" fmla="*/ 2175214 w 5426043"/>
                <a:gd name="connsiteY34" fmla="*/ 4769173 h 5820250"/>
                <a:gd name="connsiteX35" fmla="*/ 1502268 w 5426043"/>
                <a:gd name="connsiteY35" fmla="*/ 4555140 h 5820250"/>
                <a:gd name="connsiteX36" fmla="*/ 760003 w 5426043"/>
                <a:gd name="connsiteY36" fmla="*/ 3951286 h 5820250"/>
                <a:gd name="connsiteX37" fmla="*/ 260382 w 5426043"/>
                <a:gd name="connsiteY37" fmla="*/ 3055740 h 5820250"/>
                <a:gd name="connsiteX38" fmla="*/ 5859 w 5426043"/>
                <a:gd name="connsiteY38" fmla="*/ 2688094 h 5820250"/>
                <a:gd name="connsiteX39" fmla="*/ 109554 w 5426043"/>
                <a:gd name="connsiteY39" fmla="*/ 3281983 h 5820250"/>
                <a:gd name="connsiteX40" fmla="*/ 420638 w 5426043"/>
                <a:gd name="connsiteY40" fmla="*/ 4686577 h 5820250"/>
                <a:gd name="connsiteX41" fmla="*/ 967661 w 5426043"/>
                <a:gd name="connsiteY41" fmla="*/ 5270028 h 5820250"/>
                <a:gd name="connsiteX42" fmla="*/ 1523574 w 5426043"/>
                <a:gd name="connsiteY42" fmla="*/ 5525562 h 5820250"/>
                <a:gd name="connsiteX43" fmla="*/ 2471273 w 5426043"/>
                <a:gd name="connsiteY43" fmla="*/ 5605714 h 5820250"/>
                <a:gd name="connsiteX44" fmla="*/ 3242901 w 5426043"/>
                <a:gd name="connsiteY44" fmla="*/ 5427626 h 5820250"/>
                <a:gd name="connsiteX45" fmla="*/ 3409946 w 5426043"/>
                <a:gd name="connsiteY45" fmla="*/ 5523928 h 5820250"/>
                <a:gd name="connsiteX46" fmla="*/ 3455462 w 5426043"/>
                <a:gd name="connsiteY46" fmla="*/ 5820249 h 5820250"/>
                <a:gd name="connsiteX0" fmla="*/ 4361304 w 5426043"/>
                <a:gd name="connsiteY0" fmla="*/ 5609304 h 5820250"/>
                <a:gd name="connsiteX1" fmla="*/ 4231131 w 5426043"/>
                <a:gd name="connsiteY1" fmla="*/ 5215361 h 5820250"/>
                <a:gd name="connsiteX2" fmla="*/ 4435951 w 5426043"/>
                <a:gd name="connsiteY2" fmla="*/ 4908219 h 5820250"/>
                <a:gd name="connsiteX3" fmla="*/ 4689326 w 5426043"/>
                <a:gd name="connsiteY3" fmla="*/ 4520699 h 5820250"/>
                <a:gd name="connsiteX4" fmla="*/ 5058626 w 5426043"/>
                <a:gd name="connsiteY4" fmla="*/ 3564787 h 5820250"/>
                <a:gd name="connsiteX5" fmla="*/ 5416844 w 5426043"/>
                <a:gd name="connsiteY5" fmla="*/ 2499558 h 5820250"/>
                <a:gd name="connsiteX6" fmla="*/ 5253752 w 5426043"/>
                <a:gd name="connsiteY6" fmla="*/ 2511758 h 5820250"/>
                <a:gd name="connsiteX7" fmla="*/ 4564500 w 5426043"/>
                <a:gd name="connsiteY7" fmla="*/ 3073666 h 5820250"/>
                <a:gd name="connsiteX8" fmla="*/ 3980892 w 5426043"/>
                <a:gd name="connsiteY8" fmla="*/ 3974428 h 5820250"/>
                <a:gd name="connsiteX9" fmla="*/ 4040105 w 5426043"/>
                <a:gd name="connsiteY9" fmla="*/ 3319391 h 5820250"/>
                <a:gd name="connsiteX10" fmla="*/ 4281760 w 5426043"/>
                <a:gd name="connsiteY10" fmla="*/ 1853260 h 5820250"/>
                <a:gd name="connsiteX11" fmla="*/ 4416873 w 5426043"/>
                <a:gd name="connsiteY11" fmla="*/ 1147576 h 5820250"/>
                <a:gd name="connsiteX12" fmla="*/ 4484533 w 5426043"/>
                <a:gd name="connsiteY12" fmla="*/ 653647 h 5820250"/>
                <a:gd name="connsiteX13" fmla="*/ 4063391 w 5426043"/>
                <a:gd name="connsiteY13" fmla="*/ 1013087 h 5820250"/>
                <a:gd name="connsiteX14" fmla="*/ 3488008 w 5426043"/>
                <a:gd name="connsiteY14" fmla="*/ 2079410 h 5820250"/>
                <a:gd name="connsiteX15" fmla="*/ 3287203 w 5426043"/>
                <a:gd name="connsiteY15" fmla="*/ 3173083 h 5820250"/>
                <a:gd name="connsiteX16" fmla="*/ 3292845 w 5426043"/>
                <a:gd name="connsiteY16" fmla="*/ 3857018 h 5820250"/>
                <a:gd name="connsiteX17" fmla="*/ 3192806 w 5426043"/>
                <a:gd name="connsiteY17" fmla="*/ 3606624 h 5820250"/>
                <a:gd name="connsiteX18" fmla="*/ 2932473 w 5426043"/>
                <a:gd name="connsiteY18" fmla="*/ 2724036 h 5820250"/>
                <a:gd name="connsiteX19" fmla="*/ 2399382 w 5426043"/>
                <a:gd name="connsiteY19" fmla="*/ 1393179 h 5820250"/>
                <a:gd name="connsiteX20" fmla="*/ 1918061 w 5426043"/>
                <a:gd name="connsiteY20" fmla="*/ 334605 h 5820250"/>
                <a:gd name="connsiteX21" fmla="*/ 1759700 w 5426043"/>
                <a:gd name="connsiteY21" fmla="*/ 46327 h 5820250"/>
                <a:gd name="connsiteX22" fmla="*/ 1504721 w 5426043"/>
                <a:gd name="connsiteY22" fmla="*/ 1179806 h 5820250"/>
                <a:gd name="connsiteX23" fmla="*/ 1919500 w 5426043"/>
                <a:gd name="connsiteY23" fmla="*/ 2508985 h 5820250"/>
                <a:gd name="connsiteX24" fmla="*/ 2511779 w 5426043"/>
                <a:gd name="connsiteY24" fmla="*/ 3676696 h 5820250"/>
                <a:gd name="connsiteX25" fmla="*/ 2507282 w 5426043"/>
                <a:gd name="connsiteY25" fmla="*/ 3842847 h 5820250"/>
                <a:gd name="connsiteX26" fmla="*/ 1259624 w 5426043"/>
                <a:gd name="connsiteY26" fmla="*/ 2329876 h 5820250"/>
                <a:gd name="connsiteX27" fmla="*/ 760003 w 5426043"/>
                <a:gd name="connsiteY27" fmla="*/ 1783121 h 5820250"/>
                <a:gd name="connsiteX28" fmla="*/ 213248 w 5426043"/>
                <a:gd name="connsiteY28" fmla="*/ 1274074 h 5820250"/>
                <a:gd name="connsiteX29" fmla="*/ 213248 w 5426043"/>
                <a:gd name="connsiteY29" fmla="*/ 1406049 h 5820250"/>
                <a:gd name="connsiteX30" fmla="*/ 694015 w 5426043"/>
                <a:gd name="connsiteY30" fmla="*/ 2744655 h 5820250"/>
                <a:gd name="connsiteX31" fmla="*/ 1253280 w 5426043"/>
                <a:gd name="connsiteY31" fmla="*/ 3774615 h 5820250"/>
                <a:gd name="connsiteX32" fmla="*/ 2015715 w 5426043"/>
                <a:gd name="connsiteY32" fmla="*/ 4415917 h 5820250"/>
                <a:gd name="connsiteX33" fmla="*/ 2631307 w 5426043"/>
                <a:gd name="connsiteY33" fmla="*/ 4738370 h 5820250"/>
                <a:gd name="connsiteX34" fmla="*/ 2175214 w 5426043"/>
                <a:gd name="connsiteY34" fmla="*/ 4769173 h 5820250"/>
                <a:gd name="connsiteX35" fmla="*/ 1502268 w 5426043"/>
                <a:gd name="connsiteY35" fmla="*/ 4555140 h 5820250"/>
                <a:gd name="connsiteX36" fmla="*/ 760003 w 5426043"/>
                <a:gd name="connsiteY36" fmla="*/ 3951286 h 5820250"/>
                <a:gd name="connsiteX37" fmla="*/ 260382 w 5426043"/>
                <a:gd name="connsiteY37" fmla="*/ 3055740 h 5820250"/>
                <a:gd name="connsiteX38" fmla="*/ 5859 w 5426043"/>
                <a:gd name="connsiteY38" fmla="*/ 2688094 h 5820250"/>
                <a:gd name="connsiteX39" fmla="*/ 109554 w 5426043"/>
                <a:gd name="connsiteY39" fmla="*/ 3281983 h 5820250"/>
                <a:gd name="connsiteX40" fmla="*/ 420638 w 5426043"/>
                <a:gd name="connsiteY40" fmla="*/ 4686577 h 5820250"/>
                <a:gd name="connsiteX41" fmla="*/ 967661 w 5426043"/>
                <a:gd name="connsiteY41" fmla="*/ 5270028 h 5820250"/>
                <a:gd name="connsiteX42" fmla="*/ 1523574 w 5426043"/>
                <a:gd name="connsiteY42" fmla="*/ 5525562 h 5820250"/>
                <a:gd name="connsiteX43" fmla="*/ 2471273 w 5426043"/>
                <a:gd name="connsiteY43" fmla="*/ 5605714 h 5820250"/>
                <a:gd name="connsiteX44" fmla="*/ 3242901 w 5426043"/>
                <a:gd name="connsiteY44" fmla="*/ 5427626 h 5820250"/>
                <a:gd name="connsiteX45" fmla="*/ 3409946 w 5426043"/>
                <a:gd name="connsiteY45" fmla="*/ 5523928 h 5820250"/>
                <a:gd name="connsiteX46" fmla="*/ 3455462 w 5426043"/>
                <a:gd name="connsiteY46" fmla="*/ 5820249 h 5820250"/>
                <a:gd name="connsiteX0" fmla="*/ 4361304 w 5426043"/>
                <a:gd name="connsiteY0" fmla="*/ 5609304 h 5820250"/>
                <a:gd name="connsiteX1" fmla="*/ 4231131 w 5426043"/>
                <a:gd name="connsiteY1" fmla="*/ 5215361 h 5820250"/>
                <a:gd name="connsiteX2" fmla="*/ 4435951 w 5426043"/>
                <a:gd name="connsiteY2" fmla="*/ 4908219 h 5820250"/>
                <a:gd name="connsiteX3" fmla="*/ 4689326 w 5426043"/>
                <a:gd name="connsiteY3" fmla="*/ 4520699 h 5820250"/>
                <a:gd name="connsiteX4" fmla="*/ 5058626 w 5426043"/>
                <a:gd name="connsiteY4" fmla="*/ 3564787 h 5820250"/>
                <a:gd name="connsiteX5" fmla="*/ 5416844 w 5426043"/>
                <a:gd name="connsiteY5" fmla="*/ 2499558 h 5820250"/>
                <a:gd name="connsiteX6" fmla="*/ 5253752 w 5426043"/>
                <a:gd name="connsiteY6" fmla="*/ 2511758 h 5820250"/>
                <a:gd name="connsiteX7" fmla="*/ 4564500 w 5426043"/>
                <a:gd name="connsiteY7" fmla="*/ 3073666 h 5820250"/>
                <a:gd name="connsiteX8" fmla="*/ 3980892 w 5426043"/>
                <a:gd name="connsiteY8" fmla="*/ 3974428 h 5820250"/>
                <a:gd name="connsiteX9" fmla="*/ 4040105 w 5426043"/>
                <a:gd name="connsiteY9" fmla="*/ 3319391 h 5820250"/>
                <a:gd name="connsiteX10" fmla="*/ 4281760 w 5426043"/>
                <a:gd name="connsiteY10" fmla="*/ 1853260 h 5820250"/>
                <a:gd name="connsiteX11" fmla="*/ 4416873 w 5426043"/>
                <a:gd name="connsiteY11" fmla="*/ 1147576 h 5820250"/>
                <a:gd name="connsiteX12" fmla="*/ 4484533 w 5426043"/>
                <a:gd name="connsiteY12" fmla="*/ 653647 h 5820250"/>
                <a:gd name="connsiteX13" fmla="*/ 4063391 w 5426043"/>
                <a:gd name="connsiteY13" fmla="*/ 1013087 h 5820250"/>
                <a:gd name="connsiteX14" fmla="*/ 3488008 w 5426043"/>
                <a:gd name="connsiteY14" fmla="*/ 2079410 h 5820250"/>
                <a:gd name="connsiteX15" fmla="*/ 3287203 w 5426043"/>
                <a:gd name="connsiteY15" fmla="*/ 3173083 h 5820250"/>
                <a:gd name="connsiteX16" fmla="*/ 3292845 w 5426043"/>
                <a:gd name="connsiteY16" fmla="*/ 3857018 h 5820250"/>
                <a:gd name="connsiteX17" fmla="*/ 3192806 w 5426043"/>
                <a:gd name="connsiteY17" fmla="*/ 3606624 h 5820250"/>
                <a:gd name="connsiteX18" fmla="*/ 2932473 w 5426043"/>
                <a:gd name="connsiteY18" fmla="*/ 2724036 h 5820250"/>
                <a:gd name="connsiteX19" fmla="*/ 2399382 w 5426043"/>
                <a:gd name="connsiteY19" fmla="*/ 1393179 h 5820250"/>
                <a:gd name="connsiteX20" fmla="*/ 1918061 w 5426043"/>
                <a:gd name="connsiteY20" fmla="*/ 334605 h 5820250"/>
                <a:gd name="connsiteX21" fmla="*/ 1759700 w 5426043"/>
                <a:gd name="connsiteY21" fmla="*/ 46327 h 5820250"/>
                <a:gd name="connsiteX22" fmla="*/ 1504721 w 5426043"/>
                <a:gd name="connsiteY22" fmla="*/ 1179806 h 5820250"/>
                <a:gd name="connsiteX23" fmla="*/ 1919500 w 5426043"/>
                <a:gd name="connsiteY23" fmla="*/ 2508985 h 5820250"/>
                <a:gd name="connsiteX24" fmla="*/ 2511779 w 5426043"/>
                <a:gd name="connsiteY24" fmla="*/ 3676696 h 5820250"/>
                <a:gd name="connsiteX25" fmla="*/ 2507282 w 5426043"/>
                <a:gd name="connsiteY25" fmla="*/ 3842847 h 5820250"/>
                <a:gd name="connsiteX26" fmla="*/ 1259624 w 5426043"/>
                <a:gd name="connsiteY26" fmla="*/ 2329876 h 5820250"/>
                <a:gd name="connsiteX27" fmla="*/ 760003 w 5426043"/>
                <a:gd name="connsiteY27" fmla="*/ 1783121 h 5820250"/>
                <a:gd name="connsiteX28" fmla="*/ 213248 w 5426043"/>
                <a:gd name="connsiteY28" fmla="*/ 1274074 h 5820250"/>
                <a:gd name="connsiteX29" fmla="*/ 213248 w 5426043"/>
                <a:gd name="connsiteY29" fmla="*/ 1406049 h 5820250"/>
                <a:gd name="connsiteX30" fmla="*/ 694015 w 5426043"/>
                <a:gd name="connsiteY30" fmla="*/ 2744655 h 5820250"/>
                <a:gd name="connsiteX31" fmla="*/ 1253280 w 5426043"/>
                <a:gd name="connsiteY31" fmla="*/ 3774615 h 5820250"/>
                <a:gd name="connsiteX32" fmla="*/ 2015715 w 5426043"/>
                <a:gd name="connsiteY32" fmla="*/ 4415917 h 5820250"/>
                <a:gd name="connsiteX33" fmla="*/ 2631307 w 5426043"/>
                <a:gd name="connsiteY33" fmla="*/ 4738370 h 5820250"/>
                <a:gd name="connsiteX34" fmla="*/ 2175214 w 5426043"/>
                <a:gd name="connsiteY34" fmla="*/ 4769173 h 5820250"/>
                <a:gd name="connsiteX35" fmla="*/ 1502268 w 5426043"/>
                <a:gd name="connsiteY35" fmla="*/ 4555140 h 5820250"/>
                <a:gd name="connsiteX36" fmla="*/ 760003 w 5426043"/>
                <a:gd name="connsiteY36" fmla="*/ 3951286 h 5820250"/>
                <a:gd name="connsiteX37" fmla="*/ 260382 w 5426043"/>
                <a:gd name="connsiteY37" fmla="*/ 3055740 h 5820250"/>
                <a:gd name="connsiteX38" fmla="*/ 5859 w 5426043"/>
                <a:gd name="connsiteY38" fmla="*/ 2688094 h 5820250"/>
                <a:gd name="connsiteX39" fmla="*/ 109554 w 5426043"/>
                <a:gd name="connsiteY39" fmla="*/ 3281983 h 5820250"/>
                <a:gd name="connsiteX40" fmla="*/ 420638 w 5426043"/>
                <a:gd name="connsiteY40" fmla="*/ 4686577 h 5820250"/>
                <a:gd name="connsiteX41" fmla="*/ 967661 w 5426043"/>
                <a:gd name="connsiteY41" fmla="*/ 5270028 h 5820250"/>
                <a:gd name="connsiteX42" fmla="*/ 1523574 w 5426043"/>
                <a:gd name="connsiteY42" fmla="*/ 5525562 h 5820250"/>
                <a:gd name="connsiteX43" fmla="*/ 2471273 w 5426043"/>
                <a:gd name="connsiteY43" fmla="*/ 5605714 h 5820250"/>
                <a:gd name="connsiteX44" fmla="*/ 3242901 w 5426043"/>
                <a:gd name="connsiteY44" fmla="*/ 5427626 h 5820250"/>
                <a:gd name="connsiteX45" fmla="*/ 3409946 w 5426043"/>
                <a:gd name="connsiteY45" fmla="*/ 5523928 h 5820250"/>
                <a:gd name="connsiteX46" fmla="*/ 3455462 w 5426043"/>
                <a:gd name="connsiteY46" fmla="*/ 5820249 h 5820250"/>
                <a:gd name="connsiteX0" fmla="*/ 4361304 w 5426043"/>
                <a:gd name="connsiteY0" fmla="*/ 5609304 h 5820250"/>
                <a:gd name="connsiteX1" fmla="*/ 4231131 w 5426043"/>
                <a:gd name="connsiteY1" fmla="*/ 5215361 h 5820250"/>
                <a:gd name="connsiteX2" fmla="*/ 4435951 w 5426043"/>
                <a:gd name="connsiteY2" fmla="*/ 4908219 h 5820250"/>
                <a:gd name="connsiteX3" fmla="*/ 4779546 w 5426043"/>
                <a:gd name="connsiteY3" fmla="*/ 4491709 h 5820250"/>
                <a:gd name="connsiteX4" fmla="*/ 5058626 w 5426043"/>
                <a:gd name="connsiteY4" fmla="*/ 3564787 h 5820250"/>
                <a:gd name="connsiteX5" fmla="*/ 5416844 w 5426043"/>
                <a:gd name="connsiteY5" fmla="*/ 2499558 h 5820250"/>
                <a:gd name="connsiteX6" fmla="*/ 5253752 w 5426043"/>
                <a:gd name="connsiteY6" fmla="*/ 2511758 h 5820250"/>
                <a:gd name="connsiteX7" fmla="*/ 4564500 w 5426043"/>
                <a:gd name="connsiteY7" fmla="*/ 3073666 h 5820250"/>
                <a:gd name="connsiteX8" fmla="*/ 3980892 w 5426043"/>
                <a:gd name="connsiteY8" fmla="*/ 3974428 h 5820250"/>
                <a:gd name="connsiteX9" fmla="*/ 4040105 w 5426043"/>
                <a:gd name="connsiteY9" fmla="*/ 3319391 h 5820250"/>
                <a:gd name="connsiteX10" fmla="*/ 4281760 w 5426043"/>
                <a:gd name="connsiteY10" fmla="*/ 1853260 h 5820250"/>
                <a:gd name="connsiteX11" fmla="*/ 4416873 w 5426043"/>
                <a:gd name="connsiteY11" fmla="*/ 1147576 h 5820250"/>
                <a:gd name="connsiteX12" fmla="*/ 4484533 w 5426043"/>
                <a:gd name="connsiteY12" fmla="*/ 653647 h 5820250"/>
                <a:gd name="connsiteX13" fmla="*/ 4063391 w 5426043"/>
                <a:gd name="connsiteY13" fmla="*/ 1013087 h 5820250"/>
                <a:gd name="connsiteX14" fmla="*/ 3488008 w 5426043"/>
                <a:gd name="connsiteY14" fmla="*/ 2079410 h 5820250"/>
                <a:gd name="connsiteX15" fmla="*/ 3287203 w 5426043"/>
                <a:gd name="connsiteY15" fmla="*/ 3173083 h 5820250"/>
                <a:gd name="connsiteX16" fmla="*/ 3292845 w 5426043"/>
                <a:gd name="connsiteY16" fmla="*/ 3857018 h 5820250"/>
                <a:gd name="connsiteX17" fmla="*/ 3192806 w 5426043"/>
                <a:gd name="connsiteY17" fmla="*/ 3606624 h 5820250"/>
                <a:gd name="connsiteX18" fmla="*/ 2932473 w 5426043"/>
                <a:gd name="connsiteY18" fmla="*/ 2724036 h 5820250"/>
                <a:gd name="connsiteX19" fmla="*/ 2399382 w 5426043"/>
                <a:gd name="connsiteY19" fmla="*/ 1393179 h 5820250"/>
                <a:gd name="connsiteX20" fmla="*/ 1918061 w 5426043"/>
                <a:gd name="connsiteY20" fmla="*/ 334605 h 5820250"/>
                <a:gd name="connsiteX21" fmla="*/ 1759700 w 5426043"/>
                <a:gd name="connsiteY21" fmla="*/ 46327 h 5820250"/>
                <a:gd name="connsiteX22" fmla="*/ 1504721 w 5426043"/>
                <a:gd name="connsiteY22" fmla="*/ 1179806 h 5820250"/>
                <a:gd name="connsiteX23" fmla="*/ 1919500 w 5426043"/>
                <a:gd name="connsiteY23" fmla="*/ 2508985 h 5820250"/>
                <a:gd name="connsiteX24" fmla="*/ 2511779 w 5426043"/>
                <a:gd name="connsiteY24" fmla="*/ 3676696 h 5820250"/>
                <a:gd name="connsiteX25" fmla="*/ 2507282 w 5426043"/>
                <a:gd name="connsiteY25" fmla="*/ 3842847 h 5820250"/>
                <a:gd name="connsiteX26" fmla="*/ 1259624 w 5426043"/>
                <a:gd name="connsiteY26" fmla="*/ 2329876 h 5820250"/>
                <a:gd name="connsiteX27" fmla="*/ 760003 w 5426043"/>
                <a:gd name="connsiteY27" fmla="*/ 1783121 h 5820250"/>
                <a:gd name="connsiteX28" fmla="*/ 213248 w 5426043"/>
                <a:gd name="connsiteY28" fmla="*/ 1274074 h 5820250"/>
                <a:gd name="connsiteX29" fmla="*/ 213248 w 5426043"/>
                <a:gd name="connsiteY29" fmla="*/ 1406049 h 5820250"/>
                <a:gd name="connsiteX30" fmla="*/ 694015 w 5426043"/>
                <a:gd name="connsiteY30" fmla="*/ 2744655 h 5820250"/>
                <a:gd name="connsiteX31" fmla="*/ 1253280 w 5426043"/>
                <a:gd name="connsiteY31" fmla="*/ 3774615 h 5820250"/>
                <a:gd name="connsiteX32" fmla="*/ 2015715 w 5426043"/>
                <a:gd name="connsiteY32" fmla="*/ 4415917 h 5820250"/>
                <a:gd name="connsiteX33" fmla="*/ 2631307 w 5426043"/>
                <a:gd name="connsiteY33" fmla="*/ 4738370 h 5820250"/>
                <a:gd name="connsiteX34" fmla="*/ 2175214 w 5426043"/>
                <a:gd name="connsiteY34" fmla="*/ 4769173 h 5820250"/>
                <a:gd name="connsiteX35" fmla="*/ 1502268 w 5426043"/>
                <a:gd name="connsiteY35" fmla="*/ 4555140 h 5820250"/>
                <a:gd name="connsiteX36" fmla="*/ 760003 w 5426043"/>
                <a:gd name="connsiteY36" fmla="*/ 3951286 h 5820250"/>
                <a:gd name="connsiteX37" fmla="*/ 260382 w 5426043"/>
                <a:gd name="connsiteY37" fmla="*/ 3055740 h 5820250"/>
                <a:gd name="connsiteX38" fmla="*/ 5859 w 5426043"/>
                <a:gd name="connsiteY38" fmla="*/ 2688094 h 5820250"/>
                <a:gd name="connsiteX39" fmla="*/ 109554 w 5426043"/>
                <a:gd name="connsiteY39" fmla="*/ 3281983 h 5820250"/>
                <a:gd name="connsiteX40" fmla="*/ 420638 w 5426043"/>
                <a:gd name="connsiteY40" fmla="*/ 4686577 h 5820250"/>
                <a:gd name="connsiteX41" fmla="*/ 967661 w 5426043"/>
                <a:gd name="connsiteY41" fmla="*/ 5270028 h 5820250"/>
                <a:gd name="connsiteX42" fmla="*/ 1523574 w 5426043"/>
                <a:gd name="connsiteY42" fmla="*/ 5525562 h 5820250"/>
                <a:gd name="connsiteX43" fmla="*/ 2471273 w 5426043"/>
                <a:gd name="connsiteY43" fmla="*/ 5605714 h 5820250"/>
                <a:gd name="connsiteX44" fmla="*/ 3242901 w 5426043"/>
                <a:gd name="connsiteY44" fmla="*/ 5427626 h 5820250"/>
                <a:gd name="connsiteX45" fmla="*/ 3409946 w 5426043"/>
                <a:gd name="connsiteY45" fmla="*/ 5523928 h 5820250"/>
                <a:gd name="connsiteX46" fmla="*/ 3455462 w 5426043"/>
                <a:gd name="connsiteY46" fmla="*/ 5820249 h 5820250"/>
                <a:gd name="connsiteX0" fmla="*/ 4361304 w 5426043"/>
                <a:gd name="connsiteY0" fmla="*/ 5609304 h 5820250"/>
                <a:gd name="connsiteX1" fmla="*/ 4231131 w 5426043"/>
                <a:gd name="connsiteY1" fmla="*/ 5215361 h 5820250"/>
                <a:gd name="connsiteX2" fmla="*/ 4435951 w 5426043"/>
                <a:gd name="connsiteY2" fmla="*/ 4908219 h 5820250"/>
                <a:gd name="connsiteX3" fmla="*/ 4779546 w 5426043"/>
                <a:gd name="connsiteY3" fmla="*/ 4491709 h 5820250"/>
                <a:gd name="connsiteX4" fmla="*/ 5058626 w 5426043"/>
                <a:gd name="connsiteY4" fmla="*/ 3564787 h 5820250"/>
                <a:gd name="connsiteX5" fmla="*/ 5416844 w 5426043"/>
                <a:gd name="connsiteY5" fmla="*/ 2499558 h 5820250"/>
                <a:gd name="connsiteX6" fmla="*/ 5253752 w 5426043"/>
                <a:gd name="connsiteY6" fmla="*/ 2511758 h 5820250"/>
                <a:gd name="connsiteX7" fmla="*/ 4564500 w 5426043"/>
                <a:gd name="connsiteY7" fmla="*/ 3073666 h 5820250"/>
                <a:gd name="connsiteX8" fmla="*/ 4040534 w 5426043"/>
                <a:gd name="connsiteY8" fmla="*/ 4135949 h 5820250"/>
                <a:gd name="connsiteX9" fmla="*/ 4040105 w 5426043"/>
                <a:gd name="connsiteY9" fmla="*/ 3319391 h 5820250"/>
                <a:gd name="connsiteX10" fmla="*/ 4281760 w 5426043"/>
                <a:gd name="connsiteY10" fmla="*/ 1853260 h 5820250"/>
                <a:gd name="connsiteX11" fmla="*/ 4416873 w 5426043"/>
                <a:gd name="connsiteY11" fmla="*/ 1147576 h 5820250"/>
                <a:gd name="connsiteX12" fmla="*/ 4484533 w 5426043"/>
                <a:gd name="connsiteY12" fmla="*/ 653647 h 5820250"/>
                <a:gd name="connsiteX13" fmla="*/ 4063391 w 5426043"/>
                <a:gd name="connsiteY13" fmla="*/ 1013087 h 5820250"/>
                <a:gd name="connsiteX14" fmla="*/ 3488008 w 5426043"/>
                <a:gd name="connsiteY14" fmla="*/ 2079410 h 5820250"/>
                <a:gd name="connsiteX15" fmla="*/ 3287203 w 5426043"/>
                <a:gd name="connsiteY15" fmla="*/ 3173083 h 5820250"/>
                <a:gd name="connsiteX16" fmla="*/ 3292845 w 5426043"/>
                <a:gd name="connsiteY16" fmla="*/ 3857018 h 5820250"/>
                <a:gd name="connsiteX17" fmla="*/ 3192806 w 5426043"/>
                <a:gd name="connsiteY17" fmla="*/ 3606624 h 5820250"/>
                <a:gd name="connsiteX18" fmla="*/ 2932473 w 5426043"/>
                <a:gd name="connsiteY18" fmla="*/ 2724036 h 5820250"/>
                <a:gd name="connsiteX19" fmla="*/ 2399382 w 5426043"/>
                <a:gd name="connsiteY19" fmla="*/ 1393179 h 5820250"/>
                <a:gd name="connsiteX20" fmla="*/ 1918061 w 5426043"/>
                <a:gd name="connsiteY20" fmla="*/ 334605 h 5820250"/>
                <a:gd name="connsiteX21" fmla="*/ 1759700 w 5426043"/>
                <a:gd name="connsiteY21" fmla="*/ 46327 h 5820250"/>
                <a:gd name="connsiteX22" fmla="*/ 1504721 w 5426043"/>
                <a:gd name="connsiteY22" fmla="*/ 1179806 h 5820250"/>
                <a:gd name="connsiteX23" fmla="*/ 1919500 w 5426043"/>
                <a:gd name="connsiteY23" fmla="*/ 2508985 h 5820250"/>
                <a:gd name="connsiteX24" fmla="*/ 2511779 w 5426043"/>
                <a:gd name="connsiteY24" fmla="*/ 3676696 h 5820250"/>
                <a:gd name="connsiteX25" fmla="*/ 2507282 w 5426043"/>
                <a:gd name="connsiteY25" fmla="*/ 3842847 h 5820250"/>
                <a:gd name="connsiteX26" fmla="*/ 1259624 w 5426043"/>
                <a:gd name="connsiteY26" fmla="*/ 2329876 h 5820250"/>
                <a:gd name="connsiteX27" fmla="*/ 760003 w 5426043"/>
                <a:gd name="connsiteY27" fmla="*/ 1783121 h 5820250"/>
                <a:gd name="connsiteX28" fmla="*/ 213248 w 5426043"/>
                <a:gd name="connsiteY28" fmla="*/ 1274074 h 5820250"/>
                <a:gd name="connsiteX29" fmla="*/ 213248 w 5426043"/>
                <a:gd name="connsiteY29" fmla="*/ 1406049 h 5820250"/>
                <a:gd name="connsiteX30" fmla="*/ 694015 w 5426043"/>
                <a:gd name="connsiteY30" fmla="*/ 2744655 h 5820250"/>
                <a:gd name="connsiteX31" fmla="*/ 1253280 w 5426043"/>
                <a:gd name="connsiteY31" fmla="*/ 3774615 h 5820250"/>
                <a:gd name="connsiteX32" fmla="*/ 2015715 w 5426043"/>
                <a:gd name="connsiteY32" fmla="*/ 4415917 h 5820250"/>
                <a:gd name="connsiteX33" fmla="*/ 2631307 w 5426043"/>
                <a:gd name="connsiteY33" fmla="*/ 4738370 h 5820250"/>
                <a:gd name="connsiteX34" fmla="*/ 2175214 w 5426043"/>
                <a:gd name="connsiteY34" fmla="*/ 4769173 h 5820250"/>
                <a:gd name="connsiteX35" fmla="*/ 1502268 w 5426043"/>
                <a:gd name="connsiteY35" fmla="*/ 4555140 h 5820250"/>
                <a:gd name="connsiteX36" fmla="*/ 760003 w 5426043"/>
                <a:gd name="connsiteY36" fmla="*/ 3951286 h 5820250"/>
                <a:gd name="connsiteX37" fmla="*/ 260382 w 5426043"/>
                <a:gd name="connsiteY37" fmla="*/ 3055740 h 5820250"/>
                <a:gd name="connsiteX38" fmla="*/ 5859 w 5426043"/>
                <a:gd name="connsiteY38" fmla="*/ 2688094 h 5820250"/>
                <a:gd name="connsiteX39" fmla="*/ 109554 w 5426043"/>
                <a:gd name="connsiteY39" fmla="*/ 3281983 h 5820250"/>
                <a:gd name="connsiteX40" fmla="*/ 420638 w 5426043"/>
                <a:gd name="connsiteY40" fmla="*/ 4686577 h 5820250"/>
                <a:gd name="connsiteX41" fmla="*/ 967661 w 5426043"/>
                <a:gd name="connsiteY41" fmla="*/ 5270028 h 5820250"/>
                <a:gd name="connsiteX42" fmla="*/ 1523574 w 5426043"/>
                <a:gd name="connsiteY42" fmla="*/ 5525562 h 5820250"/>
                <a:gd name="connsiteX43" fmla="*/ 2471273 w 5426043"/>
                <a:gd name="connsiteY43" fmla="*/ 5605714 h 5820250"/>
                <a:gd name="connsiteX44" fmla="*/ 3242901 w 5426043"/>
                <a:gd name="connsiteY44" fmla="*/ 5427626 h 5820250"/>
                <a:gd name="connsiteX45" fmla="*/ 3409946 w 5426043"/>
                <a:gd name="connsiteY45" fmla="*/ 5523928 h 5820250"/>
                <a:gd name="connsiteX46" fmla="*/ 3455462 w 5426043"/>
                <a:gd name="connsiteY46" fmla="*/ 5820249 h 5820250"/>
                <a:gd name="connsiteX0" fmla="*/ 4361304 w 5426043"/>
                <a:gd name="connsiteY0" fmla="*/ 5609304 h 5820250"/>
                <a:gd name="connsiteX1" fmla="*/ 4231131 w 5426043"/>
                <a:gd name="connsiteY1" fmla="*/ 5215361 h 5820250"/>
                <a:gd name="connsiteX2" fmla="*/ 4435951 w 5426043"/>
                <a:gd name="connsiteY2" fmla="*/ 4908219 h 5820250"/>
                <a:gd name="connsiteX3" fmla="*/ 4779546 w 5426043"/>
                <a:gd name="connsiteY3" fmla="*/ 4491709 h 5820250"/>
                <a:gd name="connsiteX4" fmla="*/ 5058626 w 5426043"/>
                <a:gd name="connsiteY4" fmla="*/ 3564787 h 5820250"/>
                <a:gd name="connsiteX5" fmla="*/ 5416844 w 5426043"/>
                <a:gd name="connsiteY5" fmla="*/ 2499558 h 5820250"/>
                <a:gd name="connsiteX6" fmla="*/ 5253752 w 5426043"/>
                <a:gd name="connsiteY6" fmla="*/ 2511758 h 5820250"/>
                <a:gd name="connsiteX7" fmla="*/ 4564500 w 5426043"/>
                <a:gd name="connsiteY7" fmla="*/ 3073666 h 5820250"/>
                <a:gd name="connsiteX8" fmla="*/ 4046069 w 5426043"/>
                <a:gd name="connsiteY8" fmla="*/ 4126147 h 5820250"/>
                <a:gd name="connsiteX9" fmla="*/ 4040105 w 5426043"/>
                <a:gd name="connsiteY9" fmla="*/ 3319391 h 5820250"/>
                <a:gd name="connsiteX10" fmla="*/ 4281760 w 5426043"/>
                <a:gd name="connsiteY10" fmla="*/ 1853260 h 5820250"/>
                <a:gd name="connsiteX11" fmla="*/ 4416873 w 5426043"/>
                <a:gd name="connsiteY11" fmla="*/ 1147576 h 5820250"/>
                <a:gd name="connsiteX12" fmla="*/ 4484533 w 5426043"/>
                <a:gd name="connsiteY12" fmla="*/ 653647 h 5820250"/>
                <a:gd name="connsiteX13" fmla="*/ 4063391 w 5426043"/>
                <a:gd name="connsiteY13" fmla="*/ 1013087 h 5820250"/>
                <a:gd name="connsiteX14" fmla="*/ 3488008 w 5426043"/>
                <a:gd name="connsiteY14" fmla="*/ 2079410 h 5820250"/>
                <a:gd name="connsiteX15" fmla="*/ 3287203 w 5426043"/>
                <a:gd name="connsiteY15" fmla="*/ 3173083 h 5820250"/>
                <a:gd name="connsiteX16" fmla="*/ 3292845 w 5426043"/>
                <a:gd name="connsiteY16" fmla="*/ 3857018 h 5820250"/>
                <a:gd name="connsiteX17" fmla="*/ 3192806 w 5426043"/>
                <a:gd name="connsiteY17" fmla="*/ 3606624 h 5820250"/>
                <a:gd name="connsiteX18" fmla="*/ 2932473 w 5426043"/>
                <a:gd name="connsiteY18" fmla="*/ 2724036 h 5820250"/>
                <a:gd name="connsiteX19" fmla="*/ 2399382 w 5426043"/>
                <a:gd name="connsiteY19" fmla="*/ 1393179 h 5820250"/>
                <a:gd name="connsiteX20" fmla="*/ 1918061 w 5426043"/>
                <a:gd name="connsiteY20" fmla="*/ 334605 h 5820250"/>
                <a:gd name="connsiteX21" fmla="*/ 1759700 w 5426043"/>
                <a:gd name="connsiteY21" fmla="*/ 46327 h 5820250"/>
                <a:gd name="connsiteX22" fmla="*/ 1504721 w 5426043"/>
                <a:gd name="connsiteY22" fmla="*/ 1179806 h 5820250"/>
                <a:gd name="connsiteX23" fmla="*/ 1919500 w 5426043"/>
                <a:gd name="connsiteY23" fmla="*/ 2508985 h 5820250"/>
                <a:gd name="connsiteX24" fmla="*/ 2511779 w 5426043"/>
                <a:gd name="connsiteY24" fmla="*/ 3676696 h 5820250"/>
                <a:gd name="connsiteX25" fmla="*/ 2507282 w 5426043"/>
                <a:gd name="connsiteY25" fmla="*/ 3842847 h 5820250"/>
                <a:gd name="connsiteX26" fmla="*/ 1259624 w 5426043"/>
                <a:gd name="connsiteY26" fmla="*/ 2329876 h 5820250"/>
                <a:gd name="connsiteX27" fmla="*/ 760003 w 5426043"/>
                <a:gd name="connsiteY27" fmla="*/ 1783121 h 5820250"/>
                <a:gd name="connsiteX28" fmla="*/ 213248 w 5426043"/>
                <a:gd name="connsiteY28" fmla="*/ 1274074 h 5820250"/>
                <a:gd name="connsiteX29" fmla="*/ 213248 w 5426043"/>
                <a:gd name="connsiteY29" fmla="*/ 1406049 h 5820250"/>
                <a:gd name="connsiteX30" fmla="*/ 694015 w 5426043"/>
                <a:gd name="connsiteY30" fmla="*/ 2744655 h 5820250"/>
                <a:gd name="connsiteX31" fmla="*/ 1253280 w 5426043"/>
                <a:gd name="connsiteY31" fmla="*/ 3774615 h 5820250"/>
                <a:gd name="connsiteX32" fmla="*/ 2015715 w 5426043"/>
                <a:gd name="connsiteY32" fmla="*/ 4415917 h 5820250"/>
                <a:gd name="connsiteX33" fmla="*/ 2631307 w 5426043"/>
                <a:gd name="connsiteY33" fmla="*/ 4738370 h 5820250"/>
                <a:gd name="connsiteX34" fmla="*/ 2175214 w 5426043"/>
                <a:gd name="connsiteY34" fmla="*/ 4769173 h 5820250"/>
                <a:gd name="connsiteX35" fmla="*/ 1502268 w 5426043"/>
                <a:gd name="connsiteY35" fmla="*/ 4555140 h 5820250"/>
                <a:gd name="connsiteX36" fmla="*/ 760003 w 5426043"/>
                <a:gd name="connsiteY36" fmla="*/ 3951286 h 5820250"/>
                <a:gd name="connsiteX37" fmla="*/ 260382 w 5426043"/>
                <a:gd name="connsiteY37" fmla="*/ 3055740 h 5820250"/>
                <a:gd name="connsiteX38" fmla="*/ 5859 w 5426043"/>
                <a:gd name="connsiteY38" fmla="*/ 2688094 h 5820250"/>
                <a:gd name="connsiteX39" fmla="*/ 109554 w 5426043"/>
                <a:gd name="connsiteY39" fmla="*/ 3281983 h 5820250"/>
                <a:gd name="connsiteX40" fmla="*/ 420638 w 5426043"/>
                <a:gd name="connsiteY40" fmla="*/ 4686577 h 5820250"/>
                <a:gd name="connsiteX41" fmla="*/ 967661 w 5426043"/>
                <a:gd name="connsiteY41" fmla="*/ 5270028 h 5820250"/>
                <a:gd name="connsiteX42" fmla="*/ 1523574 w 5426043"/>
                <a:gd name="connsiteY42" fmla="*/ 5525562 h 5820250"/>
                <a:gd name="connsiteX43" fmla="*/ 2471273 w 5426043"/>
                <a:gd name="connsiteY43" fmla="*/ 5605714 h 5820250"/>
                <a:gd name="connsiteX44" fmla="*/ 3242901 w 5426043"/>
                <a:gd name="connsiteY44" fmla="*/ 5427626 h 5820250"/>
                <a:gd name="connsiteX45" fmla="*/ 3409946 w 5426043"/>
                <a:gd name="connsiteY45" fmla="*/ 5523928 h 5820250"/>
                <a:gd name="connsiteX46" fmla="*/ 3455462 w 5426043"/>
                <a:gd name="connsiteY46" fmla="*/ 5820249 h 5820250"/>
                <a:gd name="connsiteX0" fmla="*/ 4361304 w 5426043"/>
                <a:gd name="connsiteY0" fmla="*/ 5609304 h 5820250"/>
                <a:gd name="connsiteX1" fmla="*/ 4231131 w 5426043"/>
                <a:gd name="connsiteY1" fmla="*/ 5215361 h 5820250"/>
                <a:gd name="connsiteX2" fmla="*/ 4435951 w 5426043"/>
                <a:gd name="connsiteY2" fmla="*/ 4908219 h 5820250"/>
                <a:gd name="connsiteX3" fmla="*/ 4779546 w 5426043"/>
                <a:gd name="connsiteY3" fmla="*/ 4491709 h 5820250"/>
                <a:gd name="connsiteX4" fmla="*/ 5058626 w 5426043"/>
                <a:gd name="connsiteY4" fmla="*/ 3564787 h 5820250"/>
                <a:gd name="connsiteX5" fmla="*/ 5416844 w 5426043"/>
                <a:gd name="connsiteY5" fmla="*/ 2499558 h 5820250"/>
                <a:gd name="connsiteX6" fmla="*/ 5253752 w 5426043"/>
                <a:gd name="connsiteY6" fmla="*/ 2511758 h 5820250"/>
                <a:gd name="connsiteX7" fmla="*/ 4564500 w 5426043"/>
                <a:gd name="connsiteY7" fmla="*/ 3073666 h 5820250"/>
                <a:gd name="connsiteX8" fmla="*/ 4046069 w 5426043"/>
                <a:gd name="connsiteY8" fmla="*/ 4126147 h 5820250"/>
                <a:gd name="connsiteX9" fmla="*/ 4099905 w 5426043"/>
                <a:gd name="connsiteY9" fmla="*/ 3298781 h 5820250"/>
                <a:gd name="connsiteX10" fmla="*/ 4281760 w 5426043"/>
                <a:gd name="connsiteY10" fmla="*/ 1853260 h 5820250"/>
                <a:gd name="connsiteX11" fmla="*/ 4416873 w 5426043"/>
                <a:gd name="connsiteY11" fmla="*/ 1147576 h 5820250"/>
                <a:gd name="connsiteX12" fmla="*/ 4484533 w 5426043"/>
                <a:gd name="connsiteY12" fmla="*/ 653647 h 5820250"/>
                <a:gd name="connsiteX13" fmla="*/ 4063391 w 5426043"/>
                <a:gd name="connsiteY13" fmla="*/ 1013087 h 5820250"/>
                <a:gd name="connsiteX14" fmla="*/ 3488008 w 5426043"/>
                <a:gd name="connsiteY14" fmla="*/ 2079410 h 5820250"/>
                <a:gd name="connsiteX15" fmla="*/ 3287203 w 5426043"/>
                <a:gd name="connsiteY15" fmla="*/ 3173083 h 5820250"/>
                <a:gd name="connsiteX16" fmla="*/ 3292845 w 5426043"/>
                <a:gd name="connsiteY16" fmla="*/ 3857018 h 5820250"/>
                <a:gd name="connsiteX17" fmla="*/ 3192806 w 5426043"/>
                <a:gd name="connsiteY17" fmla="*/ 3606624 h 5820250"/>
                <a:gd name="connsiteX18" fmla="*/ 2932473 w 5426043"/>
                <a:gd name="connsiteY18" fmla="*/ 2724036 h 5820250"/>
                <a:gd name="connsiteX19" fmla="*/ 2399382 w 5426043"/>
                <a:gd name="connsiteY19" fmla="*/ 1393179 h 5820250"/>
                <a:gd name="connsiteX20" fmla="*/ 1918061 w 5426043"/>
                <a:gd name="connsiteY20" fmla="*/ 334605 h 5820250"/>
                <a:gd name="connsiteX21" fmla="*/ 1759700 w 5426043"/>
                <a:gd name="connsiteY21" fmla="*/ 46327 h 5820250"/>
                <a:gd name="connsiteX22" fmla="*/ 1504721 w 5426043"/>
                <a:gd name="connsiteY22" fmla="*/ 1179806 h 5820250"/>
                <a:gd name="connsiteX23" fmla="*/ 1919500 w 5426043"/>
                <a:gd name="connsiteY23" fmla="*/ 2508985 h 5820250"/>
                <a:gd name="connsiteX24" fmla="*/ 2511779 w 5426043"/>
                <a:gd name="connsiteY24" fmla="*/ 3676696 h 5820250"/>
                <a:gd name="connsiteX25" fmla="*/ 2507282 w 5426043"/>
                <a:gd name="connsiteY25" fmla="*/ 3842847 h 5820250"/>
                <a:gd name="connsiteX26" fmla="*/ 1259624 w 5426043"/>
                <a:gd name="connsiteY26" fmla="*/ 2329876 h 5820250"/>
                <a:gd name="connsiteX27" fmla="*/ 760003 w 5426043"/>
                <a:gd name="connsiteY27" fmla="*/ 1783121 h 5820250"/>
                <a:gd name="connsiteX28" fmla="*/ 213248 w 5426043"/>
                <a:gd name="connsiteY28" fmla="*/ 1274074 h 5820250"/>
                <a:gd name="connsiteX29" fmla="*/ 213248 w 5426043"/>
                <a:gd name="connsiteY29" fmla="*/ 1406049 h 5820250"/>
                <a:gd name="connsiteX30" fmla="*/ 694015 w 5426043"/>
                <a:gd name="connsiteY30" fmla="*/ 2744655 h 5820250"/>
                <a:gd name="connsiteX31" fmla="*/ 1253280 w 5426043"/>
                <a:gd name="connsiteY31" fmla="*/ 3774615 h 5820250"/>
                <a:gd name="connsiteX32" fmla="*/ 2015715 w 5426043"/>
                <a:gd name="connsiteY32" fmla="*/ 4415917 h 5820250"/>
                <a:gd name="connsiteX33" fmla="*/ 2631307 w 5426043"/>
                <a:gd name="connsiteY33" fmla="*/ 4738370 h 5820250"/>
                <a:gd name="connsiteX34" fmla="*/ 2175214 w 5426043"/>
                <a:gd name="connsiteY34" fmla="*/ 4769173 h 5820250"/>
                <a:gd name="connsiteX35" fmla="*/ 1502268 w 5426043"/>
                <a:gd name="connsiteY35" fmla="*/ 4555140 h 5820250"/>
                <a:gd name="connsiteX36" fmla="*/ 760003 w 5426043"/>
                <a:gd name="connsiteY36" fmla="*/ 3951286 h 5820250"/>
                <a:gd name="connsiteX37" fmla="*/ 260382 w 5426043"/>
                <a:gd name="connsiteY37" fmla="*/ 3055740 h 5820250"/>
                <a:gd name="connsiteX38" fmla="*/ 5859 w 5426043"/>
                <a:gd name="connsiteY38" fmla="*/ 2688094 h 5820250"/>
                <a:gd name="connsiteX39" fmla="*/ 109554 w 5426043"/>
                <a:gd name="connsiteY39" fmla="*/ 3281983 h 5820250"/>
                <a:gd name="connsiteX40" fmla="*/ 420638 w 5426043"/>
                <a:gd name="connsiteY40" fmla="*/ 4686577 h 5820250"/>
                <a:gd name="connsiteX41" fmla="*/ 967661 w 5426043"/>
                <a:gd name="connsiteY41" fmla="*/ 5270028 h 5820250"/>
                <a:gd name="connsiteX42" fmla="*/ 1523574 w 5426043"/>
                <a:gd name="connsiteY42" fmla="*/ 5525562 h 5820250"/>
                <a:gd name="connsiteX43" fmla="*/ 2471273 w 5426043"/>
                <a:gd name="connsiteY43" fmla="*/ 5605714 h 5820250"/>
                <a:gd name="connsiteX44" fmla="*/ 3242901 w 5426043"/>
                <a:gd name="connsiteY44" fmla="*/ 5427626 h 5820250"/>
                <a:gd name="connsiteX45" fmla="*/ 3409946 w 5426043"/>
                <a:gd name="connsiteY45" fmla="*/ 5523928 h 5820250"/>
                <a:gd name="connsiteX46" fmla="*/ 3455462 w 5426043"/>
                <a:gd name="connsiteY46" fmla="*/ 5820249 h 5820250"/>
                <a:gd name="connsiteX0" fmla="*/ 4361304 w 5426043"/>
                <a:gd name="connsiteY0" fmla="*/ 5609304 h 5820250"/>
                <a:gd name="connsiteX1" fmla="*/ 4231131 w 5426043"/>
                <a:gd name="connsiteY1" fmla="*/ 5215361 h 5820250"/>
                <a:gd name="connsiteX2" fmla="*/ 4435951 w 5426043"/>
                <a:gd name="connsiteY2" fmla="*/ 4908219 h 5820250"/>
                <a:gd name="connsiteX3" fmla="*/ 4779546 w 5426043"/>
                <a:gd name="connsiteY3" fmla="*/ 4491709 h 5820250"/>
                <a:gd name="connsiteX4" fmla="*/ 5058626 w 5426043"/>
                <a:gd name="connsiteY4" fmla="*/ 3564787 h 5820250"/>
                <a:gd name="connsiteX5" fmla="*/ 5416844 w 5426043"/>
                <a:gd name="connsiteY5" fmla="*/ 2499558 h 5820250"/>
                <a:gd name="connsiteX6" fmla="*/ 5253752 w 5426043"/>
                <a:gd name="connsiteY6" fmla="*/ 2511758 h 5820250"/>
                <a:gd name="connsiteX7" fmla="*/ 4564500 w 5426043"/>
                <a:gd name="connsiteY7" fmla="*/ 3073666 h 5820250"/>
                <a:gd name="connsiteX8" fmla="*/ 4046069 w 5426043"/>
                <a:gd name="connsiteY8" fmla="*/ 4126147 h 5820250"/>
                <a:gd name="connsiteX9" fmla="*/ 4099905 w 5426043"/>
                <a:gd name="connsiteY9" fmla="*/ 3298781 h 5820250"/>
                <a:gd name="connsiteX10" fmla="*/ 4281760 w 5426043"/>
                <a:gd name="connsiteY10" fmla="*/ 1853260 h 5820250"/>
                <a:gd name="connsiteX11" fmla="*/ 4416873 w 5426043"/>
                <a:gd name="connsiteY11" fmla="*/ 1147576 h 5820250"/>
                <a:gd name="connsiteX12" fmla="*/ 4484533 w 5426043"/>
                <a:gd name="connsiteY12" fmla="*/ 653647 h 5820250"/>
                <a:gd name="connsiteX13" fmla="*/ 4063391 w 5426043"/>
                <a:gd name="connsiteY13" fmla="*/ 1013087 h 5820250"/>
                <a:gd name="connsiteX14" fmla="*/ 3488008 w 5426043"/>
                <a:gd name="connsiteY14" fmla="*/ 2079410 h 5820250"/>
                <a:gd name="connsiteX15" fmla="*/ 3287203 w 5426043"/>
                <a:gd name="connsiteY15" fmla="*/ 3173083 h 5820250"/>
                <a:gd name="connsiteX16" fmla="*/ 3311855 w 5426043"/>
                <a:gd name="connsiteY16" fmla="*/ 3851780 h 5820250"/>
                <a:gd name="connsiteX17" fmla="*/ 3192806 w 5426043"/>
                <a:gd name="connsiteY17" fmla="*/ 3606624 h 5820250"/>
                <a:gd name="connsiteX18" fmla="*/ 2932473 w 5426043"/>
                <a:gd name="connsiteY18" fmla="*/ 2724036 h 5820250"/>
                <a:gd name="connsiteX19" fmla="*/ 2399382 w 5426043"/>
                <a:gd name="connsiteY19" fmla="*/ 1393179 h 5820250"/>
                <a:gd name="connsiteX20" fmla="*/ 1918061 w 5426043"/>
                <a:gd name="connsiteY20" fmla="*/ 334605 h 5820250"/>
                <a:gd name="connsiteX21" fmla="*/ 1759700 w 5426043"/>
                <a:gd name="connsiteY21" fmla="*/ 46327 h 5820250"/>
                <a:gd name="connsiteX22" fmla="*/ 1504721 w 5426043"/>
                <a:gd name="connsiteY22" fmla="*/ 1179806 h 5820250"/>
                <a:gd name="connsiteX23" fmla="*/ 1919500 w 5426043"/>
                <a:gd name="connsiteY23" fmla="*/ 2508985 h 5820250"/>
                <a:gd name="connsiteX24" fmla="*/ 2511779 w 5426043"/>
                <a:gd name="connsiteY24" fmla="*/ 3676696 h 5820250"/>
                <a:gd name="connsiteX25" fmla="*/ 2507282 w 5426043"/>
                <a:gd name="connsiteY25" fmla="*/ 3842847 h 5820250"/>
                <a:gd name="connsiteX26" fmla="*/ 1259624 w 5426043"/>
                <a:gd name="connsiteY26" fmla="*/ 2329876 h 5820250"/>
                <a:gd name="connsiteX27" fmla="*/ 760003 w 5426043"/>
                <a:gd name="connsiteY27" fmla="*/ 1783121 h 5820250"/>
                <a:gd name="connsiteX28" fmla="*/ 213248 w 5426043"/>
                <a:gd name="connsiteY28" fmla="*/ 1274074 h 5820250"/>
                <a:gd name="connsiteX29" fmla="*/ 213248 w 5426043"/>
                <a:gd name="connsiteY29" fmla="*/ 1406049 h 5820250"/>
                <a:gd name="connsiteX30" fmla="*/ 694015 w 5426043"/>
                <a:gd name="connsiteY30" fmla="*/ 2744655 h 5820250"/>
                <a:gd name="connsiteX31" fmla="*/ 1253280 w 5426043"/>
                <a:gd name="connsiteY31" fmla="*/ 3774615 h 5820250"/>
                <a:gd name="connsiteX32" fmla="*/ 2015715 w 5426043"/>
                <a:gd name="connsiteY32" fmla="*/ 4415917 h 5820250"/>
                <a:gd name="connsiteX33" fmla="*/ 2631307 w 5426043"/>
                <a:gd name="connsiteY33" fmla="*/ 4738370 h 5820250"/>
                <a:gd name="connsiteX34" fmla="*/ 2175214 w 5426043"/>
                <a:gd name="connsiteY34" fmla="*/ 4769173 h 5820250"/>
                <a:gd name="connsiteX35" fmla="*/ 1502268 w 5426043"/>
                <a:gd name="connsiteY35" fmla="*/ 4555140 h 5820250"/>
                <a:gd name="connsiteX36" fmla="*/ 760003 w 5426043"/>
                <a:gd name="connsiteY36" fmla="*/ 3951286 h 5820250"/>
                <a:gd name="connsiteX37" fmla="*/ 260382 w 5426043"/>
                <a:gd name="connsiteY37" fmla="*/ 3055740 h 5820250"/>
                <a:gd name="connsiteX38" fmla="*/ 5859 w 5426043"/>
                <a:gd name="connsiteY38" fmla="*/ 2688094 h 5820250"/>
                <a:gd name="connsiteX39" fmla="*/ 109554 w 5426043"/>
                <a:gd name="connsiteY39" fmla="*/ 3281983 h 5820250"/>
                <a:gd name="connsiteX40" fmla="*/ 420638 w 5426043"/>
                <a:gd name="connsiteY40" fmla="*/ 4686577 h 5820250"/>
                <a:gd name="connsiteX41" fmla="*/ 967661 w 5426043"/>
                <a:gd name="connsiteY41" fmla="*/ 5270028 h 5820250"/>
                <a:gd name="connsiteX42" fmla="*/ 1523574 w 5426043"/>
                <a:gd name="connsiteY42" fmla="*/ 5525562 h 5820250"/>
                <a:gd name="connsiteX43" fmla="*/ 2471273 w 5426043"/>
                <a:gd name="connsiteY43" fmla="*/ 5605714 h 5820250"/>
                <a:gd name="connsiteX44" fmla="*/ 3242901 w 5426043"/>
                <a:gd name="connsiteY44" fmla="*/ 5427626 h 5820250"/>
                <a:gd name="connsiteX45" fmla="*/ 3409946 w 5426043"/>
                <a:gd name="connsiteY45" fmla="*/ 5523928 h 5820250"/>
                <a:gd name="connsiteX46" fmla="*/ 3455462 w 5426043"/>
                <a:gd name="connsiteY46" fmla="*/ 5820249 h 5820250"/>
                <a:gd name="connsiteX0" fmla="*/ 4361486 w 5426225"/>
                <a:gd name="connsiteY0" fmla="*/ 5609304 h 5820250"/>
                <a:gd name="connsiteX1" fmla="*/ 4231313 w 5426225"/>
                <a:gd name="connsiteY1" fmla="*/ 5215361 h 5820250"/>
                <a:gd name="connsiteX2" fmla="*/ 4436133 w 5426225"/>
                <a:gd name="connsiteY2" fmla="*/ 4908219 h 5820250"/>
                <a:gd name="connsiteX3" fmla="*/ 4779728 w 5426225"/>
                <a:gd name="connsiteY3" fmla="*/ 4491709 h 5820250"/>
                <a:gd name="connsiteX4" fmla="*/ 5058808 w 5426225"/>
                <a:gd name="connsiteY4" fmla="*/ 3564787 h 5820250"/>
                <a:gd name="connsiteX5" fmla="*/ 5417026 w 5426225"/>
                <a:gd name="connsiteY5" fmla="*/ 2499558 h 5820250"/>
                <a:gd name="connsiteX6" fmla="*/ 5253934 w 5426225"/>
                <a:gd name="connsiteY6" fmla="*/ 2511758 h 5820250"/>
                <a:gd name="connsiteX7" fmla="*/ 4564682 w 5426225"/>
                <a:gd name="connsiteY7" fmla="*/ 3073666 h 5820250"/>
                <a:gd name="connsiteX8" fmla="*/ 4046251 w 5426225"/>
                <a:gd name="connsiteY8" fmla="*/ 4126147 h 5820250"/>
                <a:gd name="connsiteX9" fmla="*/ 4100087 w 5426225"/>
                <a:gd name="connsiteY9" fmla="*/ 3298781 h 5820250"/>
                <a:gd name="connsiteX10" fmla="*/ 4281942 w 5426225"/>
                <a:gd name="connsiteY10" fmla="*/ 1853260 h 5820250"/>
                <a:gd name="connsiteX11" fmla="*/ 4417055 w 5426225"/>
                <a:gd name="connsiteY11" fmla="*/ 1147576 h 5820250"/>
                <a:gd name="connsiteX12" fmla="*/ 4484715 w 5426225"/>
                <a:gd name="connsiteY12" fmla="*/ 653647 h 5820250"/>
                <a:gd name="connsiteX13" fmla="*/ 4063573 w 5426225"/>
                <a:gd name="connsiteY13" fmla="*/ 1013087 h 5820250"/>
                <a:gd name="connsiteX14" fmla="*/ 3488190 w 5426225"/>
                <a:gd name="connsiteY14" fmla="*/ 2079410 h 5820250"/>
                <a:gd name="connsiteX15" fmla="*/ 3287385 w 5426225"/>
                <a:gd name="connsiteY15" fmla="*/ 3173083 h 5820250"/>
                <a:gd name="connsiteX16" fmla="*/ 3312037 w 5426225"/>
                <a:gd name="connsiteY16" fmla="*/ 3851780 h 5820250"/>
                <a:gd name="connsiteX17" fmla="*/ 3192988 w 5426225"/>
                <a:gd name="connsiteY17" fmla="*/ 3606624 h 5820250"/>
                <a:gd name="connsiteX18" fmla="*/ 2932655 w 5426225"/>
                <a:gd name="connsiteY18" fmla="*/ 2724036 h 5820250"/>
                <a:gd name="connsiteX19" fmla="*/ 2399564 w 5426225"/>
                <a:gd name="connsiteY19" fmla="*/ 1393179 h 5820250"/>
                <a:gd name="connsiteX20" fmla="*/ 1918243 w 5426225"/>
                <a:gd name="connsiteY20" fmla="*/ 334605 h 5820250"/>
                <a:gd name="connsiteX21" fmla="*/ 1759882 w 5426225"/>
                <a:gd name="connsiteY21" fmla="*/ 46327 h 5820250"/>
                <a:gd name="connsiteX22" fmla="*/ 1504903 w 5426225"/>
                <a:gd name="connsiteY22" fmla="*/ 1179806 h 5820250"/>
                <a:gd name="connsiteX23" fmla="*/ 1919682 w 5426225"/>
                <a:gd name="connsiteY23" fmla="*/ 2508985 h 5820250"/>
                <a:gd name="connsiteX24" fmla="*/ 2511961 w 5426225"/>
                <a:gd name="connsiteY24" fmla="*/ 3676696 h 5820250"/>
                <a:gd name="connsiteX25" fmla="*/ 2507464 w 5426225"/>
                <a:gd name="connsiteY25" fmla="*/ 3842847 h 5820250"/>
                <a:gd name="connsiteX26" fmla="*/ 1259806 w 5426225"/>
                <a:gd name="connsiteY26" fmla="*/ 2329876 h 5820250"/>
                <a:gd name="connsiteX27" fmla="*/ 760185 w 5426225"/>
                <a:gd name="connsiteY27" fmla="*/ 1783121 h 5820250"/>
                <a:gd name="connsiteX28" fmla="*/ 213430 w 5426225"/>
                <a:gd name="connsiteY28" fmla="*/ 1274074 h 5820250"/>
                <a:gd name="connsiteX29" fmla="*/ 213430 w 5426225"/>
                <a:gd name="connsiteY29" fmla="*/ 1406049 h 5820250"/>
                <a:gd name="connsiteX30" fmla="*/ 694197 w 5426225"/>
                <a:gd name="connsiteY30" fmla="*/ 2744655 h 5820250"/>
                <a:gd name="connsiteX31" fmla="*/ 1253462 w 5426225"/>
                <a:gd name="connsiteY31" fmla="*/ 3774615 h 5820250"/>
                <a:gd name="connsiteX32" fmla="*/ 2015897 w 5426225"/>
                <a:gd name="connsiteY32" fmla="*/ 4415917 h 5820250"/>
                <a:gd name="connsiteX33" fmla="*/ 2631489 w 5426225"/>
                <a:gd name="connsiteY33" fmla="*/ 4738370 h 5820250"/>
                <a:gd name="connsiteX34" fmla="*/ 2175396 w 5426225"/>
                <a:gd name="connsiteY34" fmla="*/ 4769173 h 5820250"/>
                <a:gd name="connsiteX35" fmla="*/ 1502450 w 5426225"/>
                <a:gd name="connsiteY35" fmla="*/ 4555140 h 5820250"/>
                <a:gd name="connsiteX36" fmla="*/ 760185 w 5426225"/>
                <a:gd name="connsiteY36" fmla="*/ 3951286 h 5820250"/>
                <a:gd name="connsiteX37" fmla="*/ 260564 w 5426225"/>
                <a:gd name="connsiteY37" fmla="*/ 3055740 h 5820250"/>
                <a:gd name="connsiteX38" fmla="*/ 6041 w 5426225"/>
                <a:gd name="connsiteY38" fmla="*/ 2688094 h 5820250"/>
                <a:gd name="connsiteX39" fmla="*/ 109736 w 5426225"/>
                <a:gd name="connsiteY39" fmla="*/ 3281983 h 5820250"/>
                <a:gd name="connsiteX40" fmla="*/ 437514 w 5426225"/>
                <a:gd name="connsiteY40" fmla="*/ 4566106 h 5820250"/>
                <a:gd name="connsiteX41" fmla="*/ 967843 w 5426225"/>
                <a:gd name="connsiteY41" fmla="*/ 5270028 h 5820250"/>
                <a:gd name="connsiteX42" fmla="*/ 1523756 w 5426225"/>
                <a:gd name="connsiteY42" fmla="*/ 5525562 h 5820250"/>
                <a:gd name="connsiteX43" fmla="*/ 2471455 w 5426225"/>
                <a:gd name="connsiteY43" fmla="*/ 5605714 h 5820250"/>
                <a:gd name="connsiteX44" fmla="*/ 3243083 w 5426225"/>
                <a:gd name="connsiteY44" fmla="*/ 5427626 h 5820250"/>
                <a:gd name="connsiteX45" fmla="*/ 3410128 w 5426225"/>
                <a:gd name="connsiteY45" fmla="*/ 5523928 h 5820250"/>
                <a:gd name="connsiteX46" fmla="*/ 3455644 w 5426225"/>
                <a:gd name="connsiteY46" fmla="*/ 5820249 h 5820250"/>
                <a:gd name="connsiteX0" fmla="*/ 4361486 w 5426225"/>
                <a:gd name="connsiteY0" fmla="*/ 5609304 h 5820250"/>
                <a:gd name="connsiteX1" fmla="*/ 4231313 w 5426225"/>
                <a:gd name="connsiteY1" fmla="*/ 5215361 h 5820250"/>
                <a:gd name="connsiteX2" fmla="*/ 4436133 w 5426225"/>
                <a:gd name="connsiteY2" fmla="*/ 4908219 h 5820250"/>
                <a:gd name="connsiteX3" fmla="*/ 4779728 w 5426225"/>
                <a:gd name="connsiteY3" fmla="*/ 4491709 h 5820250"/>
                <a:gd name="connsiteX4" fmla="*/ 5058808 w 5426225"/>
                <a:gd name="connsiteY4" fmla="*/ 3564787 h 5820250"/>
                <a:gd name="connsiteX5" fmla="*/ 5417026 w 5426225"/>
                <a:gd name="connsiteY5" fmla="*/ 2499558 h 5820250"/>
                <a:gd name="connsiteX6" fmla="*/ 5253934 w 5426225"/>
                <a:gd name="connsiteY6" fmla="*/ 2511758 h 5820250"/>
                <a:gd name="connsiteX7" fmla="*/ 4564682 w 5426225"/>
                <a:gd name="connsiteY7" fmla="*/ 3073666 h 5820250"/>
                <a:gd name="connsiteX8" fmla="*/ 4046251 w 5426225"/>
                <a:gd name="connsiteY8" fmla="*/ 4126147 h 5820250"/>
                <a:gd name="connsiteX9" fmla="*/ 4100087 w 5426225"/>
                <a:gd name="connsiteY9" fmla="*/ 3298781 h 5820250"/>
                <a:gd name="connsiteX10" fmla="*/ 4281942 w 5426225"/>
                <a:gd name="connsiteY10" fmla="*/ 1853260 h 5820250"/>
                <a:gd name="connsiteX11" fmla="*/ 4417055 w 5426225"/>
                <a:gd name="connsiteY11" fmla="*/ 1147576 h 5820250"/>
                <a:gd name="connsiteX12" fmla="*/ 4484715 w 5426225"/>
                <a:gd name="connsiteY12" fmla="*/ 653647 h 5820250"/>
                <a:gd name="connsiteX13" fmla="*/ 4063573 w 5426225"/>
                <a:gd name="connsiteY13" fmla="*/ 1013087 h 5820250"/>
                <a:gd name="connsiteX14" fmla="*/ 3488190 w 5426225"/>
                <a:gd name="connsiteY14" fmla="*/ 2079410 h 5820250"/>
                <a:gd name="connsiteX15" fmla="*/ 3287385 w 5426225"/>
                <a:gd name="connsiteY15" fmla="*/ 3173083 h 5820250"/>
                <a:gd name="connsiteX16" fmla="*/ 3312037 w 5426225"/>
                <a:gd name="connsiteY16" fmla="*/ 3851780 h 5820250"/>
                <a:gd name="connsiteX17" fmla="*/ 3192988 w 5426225"/>
                <a:gd name="connsiteY17" fmla="*/ 3606624 h 5820250"/>
                <a:gd name="connsiteX18" fmla="*/ 2932655 w 5426225"/>
                <a:gd name="connsiteY18" fmla="*/ 2724036 h 5820250"/>
                <a:gd name="connsiteX19" fmla="*/ 2399564 w 5426225"/>
                <a:gd name="connsiteY19" fmla="*/ 1393179 h 5820250"/>
                <a:gd name="connsiteX20" fmla="*/ 1918243 w 5426225"/>
                <a:gd name="connsiteY20" fmla="*/ 334605 h 5820250"/>
                <a:gd name="connsiteX21" fmla="*/ 1759882 w 5426225"/>
                <a:gd name="connsiteY21" fmla="*/ 46327 h 5820250"/>
                <a:gd name="connsiteX22" fmla="*/ 1504903 w 5426225"/>
                <a:gd name="connsiteY22" fmla="*/ 1179806 h 5820250"/>
                <a:gd name="connsiteX23" fmla="*/ 1919682 w 5426225"/>
                <a:gd name="connsiteY23" fmla="*/ 2508985 h 5820250"/>
                <a:gd name="connsiteX24" fmla="*/ 2511961 w 5426225"/>
                <a:gd name="connsiteY24" fmla="*/ 3676696 h 5820250"/>
                <a:gd name="connsiteX25" fmla="*/ 2507464 w 5426225"/>
                <a:gd name="connsiteY25" fmla="*/ 3842847 h 5820250"/>
                <a:gd name="connsiteX26" fmla="*/ 1259806 w 5426225"/>
                <a:gd name="connsiteY26" fmla="*/ 2329876 h 5820250"/>
                <a:gd name="connsiteX27" fmla="*/ 760185 w 5426225"/>
                <a:gd name="connsiteY27" fmla="*/ 1783121 h 5820250"/>
                <a:gd name="connsiteX28" fmla="*/ 213430 w 5426225"/>
                <a:gd name="connsiteY28" fmla="*/ 1274074 h 5820250"/>
                <a:gd name="connsiteX29" fmla="*/ 213430 w 5426225"/>
                <a:gd name="connsiteY29" fmla="*/ 1406049 h 5820250"/>
                <a:gd name="connsiteX30" fmla="*/ 694197 w 5426225"/>
                <a:gd name="connsiteY30" fmla="*/ 2744655 h 5820250"/>
                <a:gd name="connsiteX31" fmla="*/ 1253462 w 5426225"/>
                <a:gd name="connsiteY31" fmla="*/ 3774615 h 5820250"/>
                <a:gd name="connsiteX32" fmla="*/ 2015897 w 5426225"/>
                <a:gd name="connsiteY32" fmla="*/ 4415917 h 5820250"/>
                <a:gd name="connsiteX33" fmla="*/ 2631489 w 5426225"/>
                <a:gd name="connsiteY33" fmla="*/ 4738370 h 5820250"/>
                <a:gd name="connsiteX34" fmla="*/ 2175396 w 5426225"/>
                <a:gd name="connsiteY34" fmla="*/ 4769173 h 5820250"/>
                <a:gd name="connsiteX35" fmla="*/ 1502450 w 5426225"/>
                <a:gd name="connsiteY35" fmla="*/ 4555140 h 5820250"/>
                <a:gd name="connsiteX36" fmla="*/ 760185 w 5426225"/>
                <a:gd name="connsiteY36" fmla="*/ 3951286 h 5820250"/>
                <a:gd name="connsiteX37" fmla="*/ 260564 w 5426225"/>
                <a:gd name="connsiteY37" fmla="*/ 3055740 h 5820250"/>
                <a:gd name="connsiteX38" fmla="*/ 6041 w 5426225"/>
                <a:gd name="connsiteY38" fmla="*/ 2688094 h 5820250"/>
                <a:gd name="connsiteX39" fmla="*/ 109736 w 5426225"/>
                <a:gd name="connsiteY39" fmla="*/ 3281983 h 5820250"/>
                <a:gd name="connsiteX40" fmla="*/ 437514 w 5426225"/>
                <a:gd name="connsiteY40" fmla="*/ 4566106 h 5820250"/>
                <a:gd name="connsiteX41" fmla="*/ 1523756 w 5426225"/>
                <a:gd name="connsiteY41" fmla="*/ 5525562 h 5820250"/>
                <a:gd name="connsiteX42" fmla="*/ 2471455 w 5426225"/>
                <a:gd name="connsiteY42" fmla="*/ 5605714 h 5820250"/>
                <a:gd name="connsiteX43" fmla="*/ 3243083 w 5426225"/>
                <a:gd name="connsiteY43" fmla="*/ 5427626 h 5820250"/>
                <a:gd name="connsiteX44" fmla="*/ 3410128 w 5426225"/>
                <a:gd name="connsiteY44" fmla="*/ 5523928 h 5820250"/>
                <a:gd name="connsiteX45" fmla="*/ 3455644 w 5426225"/>
                <a:gd name="connsiteY45" fmla="*/ 5820249 h 5820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5426225" h="5820250">
                  <a:moveTo>
                    <a:pt x="4361486" y="5609304"/>
                  </a:moveTo>
                  <a:cubicBezTo>
                    <a:pt x="4290845" y="5425964"/>
                    <a:pt x="4218872" y="5332208"/>
                    <a:pt x="4231313" y="5215361"/>
                  </a:cubicBezTo>
                  <a:cubicBezTo>
                    <a:pt x="4243754" y="5098514"/>
                    <a:pt x="4344731" y="5028828"/>
                    <a:pt x="4436133" y="4908219"/>
                  </a:cubicBezTo>
                  <a:cubicBezTo>
                    <a:pt x="4527536" y="4787610"/>
                    <a:pt x="4675949" y="4715614"/>
                    <a:pt x="4779728" y="4491709"/>
                  </a:cubicBezTo>
                  <a:cubicBezTo>
                    <a:pt x="4883507" y="4267804"/>
                    <a:pt x="4952592" y="3896812"/>
                    <a:pt x="5058808" y="3564787"/>
                  </a:cubicBezTo>
                  <a:cubicBezTo>
                    <a:pt x="5165024" y="3232762"/>
                    <a:pt x="5384505" y="2675063"/>
                    <a:pt x="5417026" y="2499558"/>
                  </a:cubicBezTo>
                  <a:cubicBezTo>
                    <a:pt x="5449547" y="2324053"/>
                    <a:pt x="5395991" y="2416073"/>
                    <a:pt x="5253934" y="2511758"/>
                  </a:cubicBezTo>
                  <a:cubicBezTo>
                    <a:pt x="5111877" y="2607443"/>
                    <a:pt x="4765963" y="2804601"/>
                    <a:pt x="4564682" y="3073666"/>
                  </a:cubicBezTo>
                  <a:cubicBezTo>
                    <a:pt x="4363402" y="3342731"/>
                    <a:pt x="4123683" y="4088628"/>
                    <a:pt x="4046251" y="4126147"/>
                  </a:cubicBezTo>
                  <a:cubicBezTo>
                    <a:pt x="3968819" y="4163666"/>
                    <a:pt x="4060805" y="3677596"/>
                    <a:pt x="4100087" y="3298781"/>
                  </a:cubicBezTo>
                  <a:cubicBezTo>
                    <a:pt x="4139369" y="2919967"/>
                    <a:pt x="4229114" y="2211794"/>
                    <a:pt x="4281942" y="1853260"/>
                  </a:cubicBezTo>
                  <a:cubicBezTo>
                    <a:pt x="4334770" y="1494726"/>
                    <a:pt x="4383260" y="1347511"/>
                    <a:pt x="4417055" y="1147576"/>
                  </a:cubicBezTo>
                  <a:cubicBezTo>
                    <a:pt x="4450850" y="947641"/>
                    <a:pt x="4543629" y="676062"/>
                    <a:pt x="4484715" y="653647"/>
                  </a:cubicBezTo>
                  <a:cubicBezTo>
                    <a:pt x="4425801" y="631232"/>
                    <a:pt x="4229660" y="775460"/>
                    <a:pt x="4063573" y="1013087"/>
                  </a:cubicBezTo>
                  <a:cubicBezTo>
                    <a:pt x="3897486" y="1250714"/>
                    <a:pt x="3617555" y="1719411"/>
                    <a:pt x="3488190" y="2079410"/>
                  </a:cubicBezTo>
                  <a:cubicBezTo>
                    <a:pt x="3358825" y="2439409"/>
                    <a:pt x="3316744" y="2877688"/>
                    <a:pt x="3287385" y="3173083"/>
                  </a:cubicBezTo>
                  <a:cubicBezTo>
                    <a:pt x="3258026" y="3468478"/>
                    <a:pt x="3327770" y="3779523"/>
                    <a:pt x="3312037" y="3851780"/>
                  </a:cubicBezTo>
                  <a:cubicBezTo>
                    <a:pt x="3296304" y="3924037"/>
                    <a:pt x="3256218" y="3794581"/>
                    <a:pt x="3192988" y="3606624"/>
                  </a:cubicBezTo>
                  <a:cubicBezTo>
                    <a:pt x="3129758" y="3418667"/>
                    <a:pt x="3064892" y="3092943"/>
                    <a:pt x="2932655" y="2724036"/>
                  </a:cubicBezTo>
                  <a:cubicBezTo>
                    <a:pt x="2800418" y="2355129"/>
                    <a:pt x="2568633" y="1791418"/>
                    <a:pt x="2399564" y="1393179"/>
                  </a:cubicBezTo>
                  <a:cubicBezTo>
                    <a:pt x="2230495" y="994941"/>
                    <a:pt x="2024857" y="559080"/>
                    <a:pt x="1918243" y="334605"/>
                  </a:cubicBezTo>
                  <a:cubicBezTo>
                    <a:pt x="1811629" y="110130"/>
                    <a:pt x="1828772" y="-94540"/>
                    <a:pt x="1759882" y="46327"/>
                  </a:cubicBezTo>
                  <a:cubicBezTo>
                    <a:pt x="1690992" y="187194"/>
                    <a:pt x="1478270" y="769363"/>
                    <a:pt x="1504903" y="1179806"/>
                  </a:cubicBezTo>
                  <a:cubicBezTo>
                    <a:pt x="1531536" y="1590249"/>
                    <a:pt x="1751839" y="2092837"/>
                    <a:pt x="1919682" y="2508985"/>
                  </a:cubicBezTo>
                  <a:cubicBezTo>
                    <a:pt x="2087525" y="2925133"/>
                    <a:pt x="2413997" y="3454386"/>
                    <a:pt x="2511961" y="3676696"/>
                  </a:cubicBezTo>
                  <a:cubicBezTo>
                    <a:pt x="2609925" y="3899006"/>
                    <a:pt x="2640198" y="3976933"/>
                    <a:pt x="2507464" y="3842847"/>
                  </a:cubicBezTo>
                  <a:cubicBezTo>
                    <a:pt x="2374730" y="3708761"/>
                    <a:pt x="1551019" y="2673164"/>
                    <a:pt x="1259806" y="2329876"/>
                  </a:cubicBezTo>
                  <a:cubicBezTo>
                    <a:pt x="968593" y="1986588"/>
                    <a:pt x="934581" y="1959088"/>
                    <a:pt x="760185" y="1783121"/>
                  </a:cubicBezTo>
                  <a:cubicBezTo>
                    <a:pt x="585789" y="1607154"/>
                    <a:pt x="304556" y="1336919"/>
                    <a:pt x="213430" y="1274074"/>
                  </a:cubicBezTo>
                  <a:cubicBezTo>
                    <a:pt x="122304" y="1211229"/>
                    <a:pt x="133302" y="1160952"/>
                    <a:pt x="213430" y="1406049"/>
                  </a:cubicBezTo>
                  <a:cubicBezTo>
                    <a:pt x="293558" y="1651146"/>
                    <a:pt x="520858" y="2349894"/>
                    <a:pt x="694197" y="2744655"/>
                  </a:cubicBezTo>
                  <a:cubicBezTo>
                    <a:pt x="867536" y="3139416"/>
                    <a:pt x="1033179" y="3496071"/>
                    <a:pt x="1253462" y="3774615"/>
                  </a:cubicBezTo>
                  <a:cubicBezTo>
                    <a:pt x="1473745" y="4053159"/>
                    <a:pt x="1786226" y="4255291"/>
                    <a:pt x="2015897" y="4415917"/>
                  </a:cubicBezTo>
                  <a:cubicBezTo>
                    <a:pt x="2245568" y="4576543"/>
                    <a:pt x="2599073" y="4704664"/>
                    <a:pt x="2631489" y="4738370"/>
                  </a:cubicBezTo>
                  <a:cubicBezTo>
                    <a:pt x="2663905" y="4772076"/>
                    <a:pt x="2363569" y="4799711"/>
                    <a:pt x="2175396" y="4769173"/>
                  </a:cubicBezTo>
                  <a:cubicBezTo>
                    <a:pt x="1987223" y="4738635"/>
                    <a:pt x="1738318" y="4691454"/>
                    <a:pt x="1502450" y="4555140"/>
                  </a:cubicBezTo>
                  <a:cubicBezTo>
                    <a:pt x="1266582" y="4418826"/>
                    <a:pt x="967166" y="4201186"/>
                    <a:pt x="760185" y="3951286"/>
                  </a:cubicBezTo>
                  <a:cubicBezTo>
                    <a:pt x="553204" y="3701386"/>
                    <a:pt x="386255" y="3266272"/>
                    <a:pt x="260564" y="3055740"/>
                  </a:cubicBezTo>
                  <a:cubicBezTo>
                    <a:pt x="134873" y="2845208"/>
                    <a:pt x="31179" y="2650387"/>
                    <a:pt x="6041" y="2688094"/>
                  </a:cubicBezTo>
                  <a:cubicBezTo>
                    <a:pt x="-19097" y="2725801"/>
                    <a:pt x="37824" y="2968981"/>
                    <a:pt x="109736" y="3281983"/>
                  </a:cubicBezTo>
                  <a:cubicBezTo>
                    <a:pt x="181648" y="3594985"/>
                    <a:pt x="201844" y="4192176"/>
                    <a:pt x="437514" y="4566106"/>
                  </a:cubicBezTo>
                  <a:cubicBezTo>
                    <a:pt x="673184" y="4940036"/>
                    <a:pt x="1184766" y="5352294"/>
                    <a:pt x="1523756" y="5525562"/>
                  </a:cubicBezTo>
                  <a:cubicBezTo>
                    <a:pt x="1862746" y="5698830"/>
                    <a:pt x="2184900" y="5622037"/>
                    <a:pt x="2471455" y="5605714"/>
                  </a:cubicBezTo>
                  <a:cubicBezTo>
                    <a:pt x="2758010" y="5589391"/>
                    <a:pt x="3144000" y="5442008"/>
                    <a:pt x="3243083" y="5427626"/>
                  </a:cubicBezTo>
                  <a:cubicBezTo>
                    <a:pt x="3342166" y="5413244"/>
                    <a:pt x="3406420" y="5413989"/>
                    <a:pt x="3410128" y="5523928"/>
                  </a:cubicBezTo>
                  <a:cubicBezTo>
                    <a:pt x="3413836" y="5633867"/>
                    <a:pt x="3448772" y="5675021"/>
                    <a:pt x="3455644" y="5820249"/>
                  </a:cubicBezTo>
                </a:path>
              </a:pathLst>
            </a:custGeom>
            <a:solidFill>
              <a:schemeClr val="accent4">
                <a:lumMod val="40000"/>
                <a:lumOff val="60000"/>
                <a:alpha val="3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6148" name="Picture 4" descr="Free vector ego concept illustration">
            <a:extLst>
              <a:ext uri="{FF2B5EF4-FFF2-40B4-BE49-F238E27FC236}">
                <a16:creationId xmlns:a16="http://schemas.microsoft.com/office/drawing/2014/main" id="{D702B7B0-2373-7A18-EB84-0A449E4693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78687" y="3444847"/>
            <a:ext cx="3302706" cy="33027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1D3059-7D0A-463F-894A-F658404F1F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55216" y="110447"/>
            <a:ext cx="3807107" cy="3575957"/>
          </a:xfrm>
        </p:spPr>
        <p:txBody>
          <a:bodyPr vert="horz" lIns="91440" tIns="45720" rIns="91440" bIns="45720" rtlCol="0">
            <a:normAutofit/>
          </a:bodyPr>
          <a:lstStyle/>
          <a:p>
            <a:pPr marL="0" lvl="0" indent="0">
              <a:buNone/>
            </a:pPr>
            <a:r>
              <a:rPr lang="en-US" sz="5400" b="1" dirty="0" err="1"/>
              <a:t>Philautia</a:t>
            </a:r>
            <a:endParaRPr lang="en-US" sz="5400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3ADE847-0004-8C5E-18C3-986EA082E3F5}"/>
              </a:ext>
            </a:extLst>
          </p:cNvPr>
          <p:cNvSpPr txBox="1">
            <a:spLocks/>
          </p:cNvSpPr>
          <p:nvPr/>
        </p:nvSpPr>
        <p:spPr>
          <a:xfrm>
            <a:off x="4605978" y="1197928"/>
            <a:ext cx="5014217" cy="21009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804672">
              <a:spcBef>
                <a:spcPts val="880"/>
              </a:spcBef>
              <a:buNone/>
            </a:pPr>
            <a:r>
              <a:rPr lang="en-GB" sz="35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Philautia</a:t>
            </a:r>
            <a:r>
              <a:rPr lang="en-GB" sz="35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means self-love. This can be healthy – like taking care of and being kind to yourself.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2B2AA36-1914-7E61-5735-3924E9319FD5}"/>
              </a:ext>
            </a:extLst>
          </p:cNvPr>
          <p:cNvSpPr txBox="1">
            <a:spLocks/>
          </p:cNvSpPr>
          <p:nvPr/>
        </p:nvSpPr>
        <p:spPr>
          <a:xfrm>
            <a:off x="2996326" y="3869332"/>
            <a:ext cx="5014217" cy="279202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804672">
              <a:spcBef>
                <a:spcPts val="880"/>
              </a:spcBef>
              <a:buNone/>
            </a:pPr>
            <a:endParaRPr lang="en-GB" sz="35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defTabSz="804672">
              <a:spcBef>
                <a:spcPts val="880"/>
              </a:spcBef>
              <a:buNone/>
            </a:pPr>
            <a:r>
              <a:rPr lang="en-GB" sz="35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Or it can be unhealthy – when you are very selfish and don’t care about others.</a:t>
            </a:r>
          </a:p>
        </p:txBody>
      </p:sp>
    </p:spTree>
    <p:extLst>
      <p:ext uri="{BB962C8B-B14F-4D97-AF65-F5344CB8AC3E}">
        <p14:creationId xmlns:p14="http://schemas.microsoft.com/office/powerpoint/2010/main" val="244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2E2A51-3464-478B-9211-AC1BC94CEB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663" y="845410"/>
            <a:ext cx="5127029" cy="378541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2400" dirty="0"/>
              <a:t>“When you love who YOU are, your relationships will be healthier and your life will be happier. </a:t>
            </a:r>
          </a:p>
          <a:p>
            <a:pPr marL="0" indent="0">
              <a:buNone/>
            </a:pPr>
            <a:r>
              <a:rPr lang="en-GB" sz="2400" dirty="0"/>
              <a:t>Self-love sets the standard in how we allow others to treat us and how we treat ourselves. Your happiness and well-being is important. Protect it by always valuing who you are!”</a:t>
            </a:r>
          </a:p>
          <a:p>
            <a:pPr marL="0" indent="0">
              <a:buNone/>
            </a:pPr>
            <a:r>
              <a:rPr lang="en-GB" sz="2400" dirty="0"/>
              <a:t>Stephanie </a:t>
            </a:r>
            <a:r>
              <a:rPr lang="en-GB" sz="2400" dirty="0" err="1"/>
              <a:t>Lahart</a:t>
            </a:r>
            <a:r>
              <a:rPr lang="en-GB" sz="2400" dirty="0"/>
              <a:t> (Author)</a:t>
            </a:r>
          </a:p>
          <a:p>
            <a:pPr marL="0" indent="0">
              <a:buNone/>
            </a:pPr>
            <a:endParaRPr lang="en-GB" sz="2400" dirty="0"/>
          </a:p>
        </p:txBody>
      </p:sp>
      <p:pic>
        <p:nvPicPr>
          <p:cNvPr id="5" name="Picture 4" descr="A person smiling for the camera&#10;&#10;Description automatically generated">
            <a:extLst>
              <a:ext uri="{FF2B5EF4-FFF2-40B4-BE49-F238E27FC236}">
                <a16:creationId xmlns:a16="http://schemas.microsoft.com/office/drawing/2014/main" id="{7B391390-4502-479E-8F20-B6AE7743924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90613" y="640082"/>
            <a:ext cx="5461724" cy="5577837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31659678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2E2A51-3464-478B-9211-AC1BC94CEB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664" y="640082"/>
            <a:ext cx="4379146" cy="540742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3600" dirty="0"/>
              <a:t>“With self-compassion, we give ourselves the same kindness and care we’d give to a good friend.”</a:t>
            </a:r>
          </a:p>
          <a:p>
            <a:pPr marL="0" indent="0">
              <a:buNone/>
            </a:pPr>
            <a:endParaRPr lang="en-GB" sz="3600" dirty="0"/>
          </a:p>
          <a:p>
            <a:pPr marL="0" indent="0">
              <a:buNone/>
            </a:pPr>
            <a:r>
              <a:rPr lang="en-GB" sz="3600" dirty="0" err="1"/>
              <a:t>Dr.</a:t>
            </a:r>
            <a:r>
              <a:rPr lang="en-GB" sz="3600" dirty="0"/>
              <a:t> Kristin Neff (Psychology Professor)</a:t>
            </a:r>
          </a:p>
        </p:txBody>
      </p:sp>
      <p:pic>
        <p:nvPicPr>
          <p:cNvPr id="7172" name="Picture 4" descr="About Dr. Kristin Neff">
            <a:extLst>
              <a:ext uri="{FF2B5EF4-FFF2-40B4-BE49-F238E27FC236}">
                <a16:creationId xmlns:a16="http://schemas.microsoft.com/office/drawing/2014/main" id="{8CE1768C-F40D-A4E5-000E-117759A23B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0"/>
            <a:ext cx="5081155" cy="6905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06460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285</TotalTime>
  <Words>766</Words>
  <Application>Microsoft Office PowerPoint</Application>
  <PresentationFormat>Widescreen</PresentationFormat>
  <Paragraphs>45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Inter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2.3.1 Love and Relationships:  What is love?</dc:title>
  <dc:creator>Colin Morrison</dc:creator>
  <cp:lastModifiedBy>Kirsty Moffat</cp:lastModifiedBy>
  <cp:revision>8</cp:revision>
  <dcterms:created xsi:type="dcterms:W3CDTF">2019-02-27T10:39:49Z</dcterms:created>
  <dcterms:modified xsi:type="dcterms:W3CDTF">2023-11-17T17:36:50Z</dcterms:modified>
</cp:coreProperties>
</file>