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7"/>
  </p:notesMasterIdLst>
  <p:sldIdLst>
    <p:sldId id="263" r:id="rId2"/>
    <p:sldId id="309" r:id="rId3"/>
    <p:sldId id="310" r:id="rId4"/>
    <p:sldId id="290" r:id="rId5"/>
    <p:sldId id="30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AC8924-0B79-43A2-8A06-4FB25FB16838}" v="5" dt="2023-11-20T11:35:41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541"/>
  </p:normalViewPr>
  <p:slideViewPr>
    <p:cSldViewPr snapToGrid="0" snapToObjects="1">
      <p:cViewPr varScale="1">
        <p:scale>
          <a:sx n="79" d="100"/>
          <a:sy n="79" d="100"/>
        </p:scale>
        <p:origin x="96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y Moffat" userId="dd22a14b775b49ae" providerId="LiveId" clId="{E5AC8924-0B79-43A2-8A06-4FB25FB16838}"/>
    <pc:docChg chg="undo custSel addSld delSld modSld">
      <pc:chgData name="Kirsty Moffat" userId="dd22a14b775b49ae" providerId="LiveId" clId="{E5AC8924-0B79-43A2-8A06-4FB25FB16838}" dt="2023-11-20T11:52:12.725" v="126" actId="47"/>
      <pc:docMkLst>
        <pc:docMk/>
      </pc:docMkLst>
      <pc:sldChg chg="del">
        <pc:chgData name="Kirsty Moffat" userId="dd22a14b775b49ae" providerId="LiveId" clId="{E5AC8924-0B79-43A2-8A06-4FB25FB16838}" dt="2023-11-20T11:33:23.466" v="0" actId="47"/>
        <pc:sldMkLst>
          <pc:docMk/>
          <pc:sldMk cId="979449192" sldId="256"/>
        </pc:sldMkLst>
      </pc:sldChg>
      <pc:sldChg chg="del">
        <pc:chgData name="Kirsty Moffat" userId="dd22a14b775b49ae" providerId="LiveId" clId="{E5AC8924-0B79-43A2-8A06-4FB25FB16838}" dt="2023-11-20T11:34:23.760" v="8" actId="47"/>
        <pc:sldMkLst>
          <pc:docMk/>
          <pc:sldMk cId="2971241030" sldId="262"/>
        </pc:sldMkLst>
      </pc:sldChg>
      <pc:sldChg chg="addSp modSp add mod modNotesTx">
        <pc:chgData name="Kirsty Moffat" userId="dd22a14b775b49ae" providerId="LiveId" clId="{E5AC8924-0B79-43A2-8A06-4FB25FB16838}" dt="2023-11-20T11:34:28.083" v="10" actId="20577"/>
        <pc:sldMkLst>
          <pc:docMk/>
          <pc:sldMk cId="81795896" sldId="263"/>
        </pc:sldMkLst>
        <pc:spChg chg="add mod">
          <ac:chgData name="Kirsty Moffat" userId="dd22a14b775b49ae" providerId="LiveId" clId="{E5AC8924-0B79-43A2-8A06-4FB25FB16838}" dt="2023-11-20T11:34:08.676" v="4" actId="1076"/>
          <ac:spMkLst>
            <pc:docMk/>
            <pc:sldMk cId="81795896" sldId="263"/>
            <ac:spMk id="3" creationId="{2D1FCCAF-5575-7A71-EBB3-AE95754CAE5F}"/>
          </ac:spMkLst>
        </pc:spChg>
      </pc:sldChg>
      <pc:sldChg chg="del">
        <pc:chgData name="Kirsty Moffat" userId="dd22a14b775b49ae" providerId="LiveId" clId="{E5AC8924-0B79-43A2-8A06-4FB25FB16838}" dt="2023-11-20T11:35:52.649" v="14" actId="47"/>
        <pc:sldMkLst>
          <pc:docMk/>
          <pc:sldMk cId="1303293495" sldId="265"/>
        </pc:sldMkLst>
      </pc:sldChg>
      <pc:sldChg chg="del">
        <pc:chgData name="Kirsty Moffat" userId="dd22a14b775b49ae" providerId="LiveId" clId="{E5AC8924-0B79-43A2-8A06-4FB25FB16838}" dt="2023-11-20T11:36:30.209" v="33" actId="47"/>
        <pc:sldMkLst>
          <pc:docMk/>
          <pc:sldMk cId="1413477569" sldId="289"/>
        </pc:sldMkLst>
      </pc:sldChg>
      <pc:sldChg chg="modSp mod modNotesTx">
        <pc:chgData name="Kirsty Moffat" userId="dd22a14b775b49ae" providerId="LiveId" clId="{E5AC8924-0B79-43A2-8A06-4FB25FB16838}" dt="2023-11-20T11:36:57.430" v="68" actId="20577"/>
        <pc:sldMkLst>
          <pc:docMk/>
          <pc:sldMk cId="1599189825" sldId="290"/>
        </pc:sldMkLst>
        <pc:spChg chg="mod">
          <ac:chgData name="Kirsty Moffat" userId="dd22a14b775b49ae" providerId="LiveId" clId="{E5AC8924-0B79-43A2-8A06-4FB25FB16838}" dt="2023-11-20T11:36:48.707" v="61" actId="20577"/>
          <ac:spMkLst>
            <pc:docMk/>
            <pc:sldMk cId="1599189825" sldId="290"/>
            <ac:spMk id="6" creationId="{798E534E-55FC-1C4E-855D-C04BBDC36CAA}"/>
          </ac:spMkLst>
        </pc:spChg>
      </pc:sldChg>
      <pc:sldChg chg="del">
        <pc:chgData name="Kirsty Moffat" userId="dd22a14b775b49ae" providerId="LiveId" clId="{E5AC8924-0B79-43A2-8A06-4FB25FB16838}" dt="2023-11-20T11:41:28.564" v="69" actId="47"/>
        <pc:sldMkLst>
          <pc:docMk/>
          <pc:sldMk cId="802723875" sldId="291"/>
        </pc:sldMkLst>
      </pc:sldChg>
      <pc:sldChg chg="add del">
        <pc:chgData name="Kirsty Moffat" userId="dd22a14b775b49ae" providerId="LiveId" clId="{E5AC8924-0B79-43A2-8A06-4FB25FB16838}" dt="2023-11-20T11:42:23.226" v="81" actId="47"/>
        <pc:sldMkLst>
          <pc:docMk/>
          <pc:sldMk cId="1937357824" sldId="294"/>
        </pc:sldMkLst>
      </pc:sldChg>
      <pc:sldChg chg="add del">
        <pc:chgData name="Kirsty Moffat" userId="dd22a14b775b49ae" providerId="LiveId" clId="{E5AC8924-0B79-43A2-8A06-4FB25FB16838}" dt="2023-11-20T11:42:49.373" v="82" actId="47"/>
        <pc:sldMkLst>
          <pc:docMk/>
          <pc:sldMk cId="2882215862" sldId="295"/>
        </pc:sldMkLst>
      </pc:sldChg>
      <pc:sldChg chg="add del">
        <pc:chgData name="Kirsty Moffat" userId="dd22a14b775b49ae" providerId="LiveId" clId="{E5AC8924-0B79-43A2-8A06-4FB25FB16838}" dt="2023-11-20T11:43:16.346" v="83" actId="47"/>
        <pc:sldMkLst>
          <pc:docMk/>
          <pc:sldMk cId="2937126491" sldId="296"/>
        </pc:sldMkLst>
      </pc:sldChg>
      <pc:sldChg chg="modSp add del mod">
        <pc:chgData name="Kirsty Moffat" userId="dd22a14b775b49ae" providerId="LiveId" clId="{E5AC8924-0B79-43A2-8A06-4FB25FB16838}" dt="2023-11-20T11:44:53.732" v="94" actId="47"/>
        <pc:sldMkLst>
          <pc:docMk/>
          <pc:sldMk cId="139775522" sldId="297"/>
        </pc:sldMkLst>
        <pc:spChg chg="mod">
          <ac:chgData name="Kirsty Moffat" userId="dd22a14b775b49ae" providerId="LiveId" clId="{E5AC8924-0B79-43A2-8A06-4FB25FB16838}" dt="2023-11-20T11:44:36.632" v="93" actId="20577"/>
          <ac:spMkLst>
            <pc:docMk/>
            <pc:sldMk cId="139775522" sldId="297"/>
            <ac:spMk id="6" creationId="{798E534E-55FC-1C4E-855D-C04BBDC36CAA}"/>
          </ac:spMkLst>
        </pc:spChg>
      </pc:sldChg>
      <pc:sldChg chg="add del">
        <pc:chgData name="Kirsty Moffat" userId="dd22a14b775b49ae" providerId="LiveId" clId="{E5AC8924-0B79-43A2-8A06-4FB25FB16838}" dt="2023-11-20T11:42:11.757" v="80" actId="47"/>
        <pc:sldMkLst>
          <pc:docMk/>
          <pc:sldMk cId="390496480" sldId="298"/>
        </pc:sldMkLst>
      </pc:sldChg>
      <pc:sldChg chg="del">
        <pc:chgData name="Kirsty Moffat" userId="dd22a14b775b49ae" providerId="LiveId" clId="{E5AC8924-0B79-43A2-8A06-4FB25FB16838}" dt="2023-11-20T11:45:05.132" v="95" actId="47"/>
        <pc:sldMkLst>
          <pc:docMk/>
          <pc:sldMk cId="1570096890" sldId="299"/>
        </pc:sldMkLst>
      </pc:sldChg>
      <pc:sldChg chg="modSp mod modNotesTx">
        <pc:chgData name="Kirsty Moffat" userId="dd22a14b775b49ae" providerId="LiveId" clId="{E5AC8924-0B79-43A2-8A06-4FB25FB16838}" dt="2023-11-20T11:51:52.880" v="124" actId="20577"/>
        <pc:sldMkLst>
          <pc:docMk/>
          <pc:sldMk cId="1641626260" sldId="302"/>
        </pc:sldMkLst>
        <pc:spChg chg="mod">
          <ac:chgData name="Kirsty Moffat" userId="dd22a14b775b49ae" providerId="LiveId" clId="{E5AC8924-0B79-43A2-8A06-4FB25FB16838}" dt="2023-11-20T11:51:18.418" v="116" actId="20577"/>
          <ac:spMkLst>
            <pc:docMk/>
            <pc:sldMk cId="1641626260" sldId="302"/>
            <ac:spMk id="6" creationId="{798E534E-55FC-1C4E-855D-C04BBDC36CAA}"/>
          </ac:spMkLst>
        </pc:spChg>
      </pc:sldChg>
      <pc:sldChg chg="del">
        <pc:chgData name="Kirsty Moffat" userId="dd22a14b775b49ae" providerId="LiveId" clId="{E5AC8924-0B79-43A2-8A06-4FB25FB16838}" dt="2023-11-20T11:52:12.028" v="125" actId="47"/>
        <pc:sldMkLst>
          <pc:docMk/>
          <pc:sldMk cId="1983920138" sldId="304"/>
        </pc:sldMkLst>
      </pc:sldChg>
      <pc:sldChg chg="del">
        <pc:chgData name="Kirsty Moffat" userId="dd22a14b775b49ae" providerId="LiveId" clId="{E5AC8924-0B79-43A2-8A06-4FB25FB16838}" dt="2023-11-20T11:52:12.725" v="126" actId="47"/>
        <pc:sldMkLst>
          <pc:docMk/>
          <pc:sldMk cId="2102004288" sldId="305"/>
        </pc:sldMkLst>
      </pc:sldChg>
      <pc:sldChg chg="del">
        <pc:chgData name="Kirsty Moffat" userId="dd22a14b775b49ae" providerId="LiveId" clId="{E5AC8924-0B79-43A2-8A06-4FB25FB16838}" dt="2023-11-20T11:36:21.962" v="32" actId="47"/>
        <pc:sldMkLst>
          <pc:docMk/>
          <pc:sldMk cId="2175126040" sldId="307"/>
        </pc:sldMkLst>
      </pc:sldChg>
      <pc:sldChg chg="del modNotesTx">
        <pc:chgData name="Kirsty Moffat" userId="dd22a14b775b49ae" providerId="LiveId" clId="{E5AC8924-0B79-43A2-8A06-4FB25FB16838}" dt="2023-11-20T11:36:19.273" v="31" actId="47"/>
        <pc:sldMkLst>
          <pc:docMk/>
          <pc:sldMk cId="2781246494" sldId="308"/>
        </pc:sldMkLst>
      </pc:sldChg>
      <pc:sldChg chg="addSp modSp add mod modNotesTx">
        <pc:chgData name="Kirsty Moffat" userId="dd22a14b775b49ae" providerId="LiveId" clId="{E5AC8924-0B79-43A2-8A06-4FB25FB16838}" dt="2023-11-20T11:34:42.038" v="12" actId="20577"/>
        <pc:sldMkLst>
          <pc:docMk/>
          <pc:sldMk cId="2668643317" sldId="309"/>
        </pc:sldMkLst>
        <pc:spChg chg="add mod">
          <ac:chgData name="Kirsty Moffat" userId="dd22a14b775b49ae" providerId="LiveId" clId="{E5AC8924-0B79-43A2-8A06-4FB25FB16838}" dt="2023-11-20T11:34:15.937" v="7" actId="1076"/>
          <ac:spMkLst>
            <pc:docMk/>
            <pc:sldMk cId="2668643317" sldId="309"/>
            <ac:spMk id="4" creationId="{0EABE160-E675-9CD0-D162-EF8389CE64F7}"/>
          </ac:spMkLst>
        </pc:spChg>
      </pc:sldChg>
      <pc:sldChg chg="add modNotesTx">
        <pc:chgData name="Kirsty Moffat" userId="dd22a14b775b49ae" providerId="LiveId" clId="{E5AC8924-0B79-43A2-8A06-4FB25FB16838}" dt="2023-11-20T11:36:12.242" v="30" actId="20577"/>
        <pc:sldMkLst>
          <pc:docMk/>
          <pc:sldMk cId="1925198676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4DEC2-D373-C144-9989-E48E3CF07E99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F0F7F-A767-6F44-8124-CE485D4C9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38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un_voyage_en_photographie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unsplash.com/photos/IbCcAjuRF-k" TargetMode="External"/><Relationship Id="rId4" Type="http://schemas.openxmlformats.org/officeDocument/2006/relationships/hyperlink" Target="https://unsplash.com/photos/3LyJOlOkmPY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2</a:t>
            </a:r>
          </a:p>
          <a:p>
            <a:endParaRPr lang="en-GB" dirty="0"/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Images used are free to use from </a:t>
            </a:r>
            <a:r>
              <a:rPr lang="en-GB" sz="1800" kern="5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Female Statue Photo by 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Margot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Noyelle</a:t>
            </a:r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on 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David Statue Photo by 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Alex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Ghizila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 on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A43CB-70E6-4834-9505-AFFF6D2481C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935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2 alternative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A43CB-70E6-4834-9505-AFFF6D2481C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221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13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2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240C1-C8A3-244E-9871-2C7927E4C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5F7234-D415-0B4C-A15C-941FF9F8D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207D8-E180-1346-9F7B-FAE4087A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12EAA-BA00-2147-ABD6-74B03946A8D6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25719-062B-0640-9F72-9A5FC9CC6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A625F-8558-954D-AD57-13BC36A8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9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FF8C-5080-284F-BF4B-086631113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C115C-876F-7842-B456-654C7AF9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4A959-1837-AD4D-922A-FB0C8296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6705F-C3EB-FF4F-87E5-9C46E36743D0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ABEA2-E2A0-3F44-A52D-E66A088CB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275A6-14E8-A943-9265-426C77B8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9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18780-48A5-7A4B-96CD-C661FC2FE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62EE3-0EFF-7C4B-B8EF-66A359B5D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3DEAB-6F05-8E46-9EBB-FC72EE9B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1C7-0CCE-9F40-AD83-72FAAD15F1AB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5EB37-9FD3-EE4C-B964-E0FDBA72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D1F21-801A-F448-8C72-8236E2FB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8A61-EF82-9643-B768-624C5B21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436B0-1D3D-2941-823A-56BDDEC0E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1C163-9C19-D349-BF31-068A28178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0C5D2-8791-D749-A657-1F850769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FA1B-12CC-2041-8555-EC33A6D58207}" type="datetime1">
              <a:rPr lang="en-GB" smtClean="0"/>
              <a:t>20/11/2023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3B99E-C7EF-BD48-A808-85E61BEB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DAFD9-1952-E240-A654-CF7EA30C4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58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6946A-D5B1-8843-94B4-44D2DABD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963BD-1D37-6F41-B0B0-61B0AF7A1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2509EB-3616-ED44-A76A-B52CD1226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E7D3FF-2AAD-B548-B091-4898894761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0DF5BA-E284-1441-9587-B922437B6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28042-1470-084A-82EF-D86EB519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E377C-CC5F-A249-8F15-9711F1AB9308}" type="datetime1">
              <a:rPr lang="en-GB" smtClean="0"/>
              <a:t>20/11/2023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641013-D748-3046-97E2-E9E0F040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4D4D5-9574-F541-B657-7B6DE9B0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23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F088-A6B1-DA4F-B167-2AF28046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527B6B-E633-E04B-8AAB-BFD069A34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2607-D85E-5542-928B-D3CCCE2355D1}" type="datetime1">
              <a:rPr lang="en-GB" smtClean="0"/>
              <a:t>20/11/2023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6D2269-AB22-4348-AB20-DE4A255DB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26873-CE2F-4A4A-AAAE-BC13F6BB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6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EBBE30-1948-9440-BB74-FB9E42697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9C97-0E73-5743-AB91-3CA412E8CD33}" type="datetime1">
              <a:rPr lang="en-GB" smtClean="0"/>
              <a:t>20/11/2023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81FEE9-5832-2740-8592-B331641AF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0383A-744B-3540-BE8E-B83836D9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F133-0956-6044-B145-77D34400E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1302D-0C57-1647-8DBF-9987CB7C8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D68D7-587B-0041-92B3-AD212806A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72225-1260-B74A-A63B-A9A5D4DF4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52E4-20F1-EA48-8DD4-61F9E212110B}" type="datetime1">
              <a:rPr lang="en-GB" smtClean="0"/>
              <a:t>20/11/2023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E16C5-2CB4-F741-89A7-8EE362F2F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0D481-66A5-B544-8216-5FFEDC8CD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76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EAD31-DCC2-904A-8F32-B4AA0E5E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06A621-50C2-1B4D-89B7-5D94EECDF6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00739-A869-354B-B971-4FBB0346C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12639-1BF0-1148-829E-521E5991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153BB-8561-924D-A6E8-6BB383B31666}" type="datetime1">
              <a:rPr lang="en-GB" smtClean="0"/>
              <a:t>20/11/2023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9C0D24-86D5-DA48-8CC5-1DA82FA53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EC489-8963-6B44-A895-31CC5317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8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6722-D278-FE4C-899C-5B0414F75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E19C8-DE57-684D-BD0D-3F7E43104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47AA6-023F-CA44-B62B-1ED8D3D16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A56C-63C6-2C4E-A356-F272D297E791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D7533-2A59-5B40-8420-4A02A058C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FEB60-5BF9-754E-92C4-2A7466A73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7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502CC6-88F0-534F-AFC6-E191913DDA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683032-D50B-BC4E-AB99-F764A971F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5E3E3-9F95-624B-8A46-10CA2527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F4B7-5C40-B147-BA95-9C339BAB8859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0DD4C-2746-7E42-8283-1BD3D62D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4DACF-F96C-D049-A4CC-A7F61EEF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1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89EE80-61FA-7E4D-A755-4519AC4E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23ABD-C3A1-2145-913A-A3435C163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B95B3-0A3B-D341-86E2-C0259544CD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7B188-933C-F54B-A7A5-8CEBDC99A23F}" type="datetime1">
              <a:rPr lang="en-GB" smtClean="0"/>
              <a:t>20/11/2023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2B389-4997-A04F-899A-C7BE284C5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rshp.scot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83932-1C4A-8643-891B-151474D12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4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4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 descr="A couple of statues of two people&#10;&#10;Description automatically generated">
            <a:extLst>
              <a:ext uri="{FF2B5EF4-FFF2-40B4-BE49-F238E27FC236}">
                <a16:creationId xmlns:a16="http://schemas.microsoft.com/office/drawing/2014/main" id="{4A6D8D92-F1FB-9BE6-C0BC-27530405B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" y="0"/>
            <a:ext cx="12191859" cy="68580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2D1FCCAF-5575-7A71-EBB3-AE95754CAE5F}"/>
              </a:ext>
            </a:extLst>
          </p:cNvPr>
          <p:cNvSpPr txBox="1">
            <a:spLocks/>
          </p:cNvSpPr>
          <p:nvPr/>
        </p:nvSpPr>
        <p:spPr>
          <a:xfrm>
            <a:off x="534693" y="481232"/>
            <a:ext cx="2316509" cy="2835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+mn-lt"/>
              </a:rPr>
              <a:t>Recap:</a:t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Names of parts of the body</a:t>
            </a:r>
          </a:p>
        </p:txBody>
      </p:sp>
    </p:spTree>
    <p:extLst>
      <p:ext uri="{BB962C8B-B14F-4D97-AF65-F5344CB8AC3E}">
        <p14:creationId xmlns:p14="http://schemas.microsoft.com/office/powerpoint/2010/main" val="8179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DF4FADF-18A1-D948-BBFC-7A9E39881810}"/>
              </a:ext>
            </a:extLst>
          </p:cNvPr>
          <p:cNvSpPr txBox="1"/>
          <p:nvPr/>
        </p:nvSpPr>
        <p:spPr>
          <a:xfrm>
            <a:off x="1527243" y="2081718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Nipples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34952-BB01-2043-8D57-E3D6F9B1A03B}"/>
              </a:ext>
            </a:extLst>
          </p:cNvPr>
          <p:cNvSpPr txBox="1"/>
          <p:nvPr/>
        </p:nvSpPr>
        <p:spPr>
          <a:xfrm>
            <a:off x="2140085" y="5087565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Scrotum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442014-9BEC-194C-B761-1D9F5E3C3FEA}"/>
              </a:ext>
            </a:extLst>
          </p:cNvPr>
          <p:cNvSpPr txBox="1"/>
          <p:nvPr/>
        </p:nvSpPr>
        <p:spPr>
          <a:xfrm>
            <a:off x="9212093" y="4328808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Vulva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AE606B-A0B8-C84D-B5DF-1EA9B7AE2C7D}"/>
              </a:ext>
            </a:extLst>
          </p:cNvPr>
          <p:cNvSpPr txBox="1"/>
          <p:nvPr/>
        </p:nvSpPr>
        <p:spPr>
          <a:xfrm>
            <a:off x="9834664" y="2295728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Nipples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FC4EFDE-F6ED-2753-050B-435BCDDC3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86" t="11689" r="17356" b="23549"/>
          <a:stretch>
            <a:fillRect/>
          </a:stretch>
        </p:blipFill>
        <p:spPr>
          <a:xfrm>
            <a:off x="3685088" y="340092"/>
            <a:ext cx="2096876" cy="651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593" extrusionOk="0">
                <a:moveTo>
                  <a:pt x="10632" y="1"/>
                </a:moveTo>
                <a:cubicBezTo>
                  <a:pt x="10201" y="-7"/>
                  <a:pt x="9758" y="22"/>
                  <a:pt x="9122" y="84"/>
                </a:cubicBezTo>
                <a:cubicBezTo>
                  <a:pt x="7626" y="229"/>
                  <a:pt x="6132" y="1033"/>
                  <a:pt x="6438" y="1528"/>
                </a:cubicBezTo>
                <a:cubicBezTo>
                  <a:pt x="6517" y="1656"/>
                  <a:pt x="6481" y="1821"/>
                  <a:pt x="6358" y="1896"/>
                </a:cubicBezTo>
                <a:cubicBezTo>
                  <a:pt x="6057" y="2078"/>
                  <a:pt x="6452" y="2525"/>
                  <a:pt x="7077" y="2708"/>
                </a:cubicBezTo>
                <a:cubicBezTo>
                  <a:pt x="7649" y="2876"/>
                  <a:pt x="8232" y="3296"/>
                  <a:pt x="8232" y="3540"/>
                </a:cubicBezTo>
                <a:cubicBezTo>
                  <a:pt x="8232" y="3634"/>
                  <a:pt x="8025" y="3797"/>
                  <a:pt x="7770" y="3902"/>
                </a:cubicBezTo>
                <a:cubicBezTo>
                  <a:pt x="7228" y="4125"/>
                  <a:pt x="4612" y="4647"/>
                  <a:pt x="4034" y="4647"/>
                </a:cubicBezTo>
                <a:cubicBezTo>
                  <a:pt x="3200" y="4647"/>
                  <a:pt x="1954" y="5015"/>
                  <a:pt x="1398" y="5424"/>
                </a:cubicBezTo>
                <a:cubicBezTo>
                  <a:pt x="919" y="5778"/>
                  <a:pt x="823" y="6012"/>
                  <a:pt x="654" y="7242"/>
                </a:cubicBezTo>
                <a:cubicBezTo>
                  <a:pt x="548" y="8018"/>
                  <a:pt x="354" y="8753"/>
                  <a:pt x="226" y="8874"/>
                </a:cubicBezTo>
                <a:cubicBezTo>
                  <a:pt x="-80" y="9164"/>
                  <a:pt x="-75" y="10770"/>
                  <a:pt x="234" y="11294"/>
                </a:cubicBezTo>
                <a:cubicBezTo>
                  <a:pt x="368" y="11520"/>
                  <a:pt x="486" y="12169"/>
                  <a:pt x="496" y="12735"/>
                </a:cubicBezTo>
                <a:cubicBezTo>
                  <a:pt x="520" y="14067"/>
                  <a:pt x="823" y="14416"/>
                  <a:pt x="2121" y="14606"/>
                </a:cubicBezTo>
                <a:cubicBezTo>
                  <a:pt x="2636" y="14681"/>
                  <a:pt x="3152" y="14781"/>
                  <a:pt x="3269" y="14827"/>
                </a:cubicBezTo>
                <a:cubicBezTo>
                  <a:pt x="3385" y="14873"/>
                  <a:pt x="3603" y="15253"/>
                  <a:pt x="3754" y="15673"/>
                </a:cubicBezTo>
                <a:cubicBezTo>
                  <a:pt x="3904" y="16092"/>
                  <a:pt x="4175" y="16625"/>
                  <a:pt x="4354" y="16856"/>
                </a:cubicBezTo>
                <a:cubicBezTo>
                  <a:pt x="4534" y="17086"/>
                  <a:pt x="4677" y="17396"/>
                  <a:pt x="4673" y="17542"/>
                </a:cubicBezTo>
                <a:cubicBezTo>
                  <a:pt x="4645" y="18654"/>
                  <a:pt x="4977" y="20435"/>
                  <a:pt x="5388" y="21376"/>
                </a:cubicBezTo>
                <a:cubicBezTo>
                  <a:pt x="5428" y="21467"/>
                  <a:pt x="5441" y="21512"/>
                  <a:pt x="5476" y="21593"/>
                </a:cubicBezTo>
                <a:lnTo>
                  <a:pt x="8732" y="21593"/>
                </a:lnTo>
                <a:cubicBezTo>
                  <a:pt x="8818" y="21288"/>
                  <a:pt x="8954" y="20993"/>
                  <a:pt x="9147" y="20737"/>
                </a:cubicBezTo>
                <a:cubicBezTo>
                  <a:pt x="9714" y="19988"/>
                  <a:pt x="9751" y="19623"/>
                  <a:pt x="9337" y="18916"/>
                </a:cubicBezTo>
                <a:cubicBezTo>
                  <a:pt x="9148" y="18595"/>
                  <a:pt x="9117" y="18299"/>
                  <a:pt x="9246" y="18076"/>
                </a:cubicBezTo>
                <a:cubicBezTo>
                  <a:pt x="9356" y="17887"/>
                  <a:pt x="9532" y="17132"/>
                  <a:pt x="9636" y="16398"/>
                </a:cubicBezTo>
                <a:cubicBezTo>
                  <a:pt x="9823" y="15085"/>
                  <a:pt x="10161" y="14497"/>
                  <a:pt x="10762" y="14433"/>
                </a:cubicBezTo>
                <a:cubicBezTo>
                  <a:pt x="11294" y="14376"/>
                  <a:pt x="11568" y="14819"/>
                  <a:pt x="11770" y="16055"/>
                </a:cubicBezTo>
                <a:cubicBezTo>
                  <a:pt x="11885" y="16760"/>
                  <a:pt x="12141" y="17485"/>
                  <a:pt x="12375" y="17771"/>
                </a:cubicBezTo>
                <a:cubicBezTo>
                  <a:pt x="12657" y="18115"/>
                  <a:pt x="12766" y="18502"/>
                  <a:pt x="12730" y="19030"/>
                </a:cubicBezTo>
                <a:cubicBezTo>
                  <a:pt x="12690" y="19598"/>
                  <a:pt x="12809" y="19968"/>
                  <a:pt x="13189" y="20480"/>
                </a:cubicBezTo>
                <a:cubicBezTo>
                  <a:pt x="13442" y="20820"/>
                  <a:pt x="13597" y="21169"/>
                  <a:pt x="13668" y="21593"/>
                </a:cubicBezTo>
                <a:lnTo>
                  <a:pt x="16398" y="21593"/>
                </a:lnTo>
                <a:cubicBezTo>
                  <a:pt x="16462" y="21445"/>
                  <a:pt x="16532" y="21291"/>
                  <a:pt x="16616" y="21128"/>
                </a:cubicBezTo>
                <a:cubicBezTo>
                  <a:pt x="17138" y="20116"/>
                  <a:pt x="17201" y="19830"/>
                  <a:pt x="17050" y="19144"/>
                </a:cubicBezTo>
                <a:cubicBezTo>
                  <a:pt x="16690" y="17510"/>
                  <a:pt x="16711" y="17062"/>
                  <a:pt x="17179" y="16245"/>
                </a:cubicBezTo>
                <a:cubicBezTo>
                  <a:pt x="17431" y="15805"/>
                  <a:pt x="17700" y="15313"/>
                  <a:pt x="17775" y="15153"/>
                </a:cubicBezTo>
                <a:cubicBezTo>
                  <a:pt x="17895" y="14898"/>
                  <a:pt x="18036" y="14845"/>
                  <a:pt x="18941" y="14719"/>
                </a:cubicBezTo>
                <a:cubicBezTo>
                  <a:pt x="20613" y="14487"/>
                  <a:pt x="20754" y="14360"/>
                  <a:pt x="20854" y="12983"/>
                </a:cubicBezTo>
                <a:cubicBezTo>
                  <a:pt x="20902" y="12322"/>
                  <a:pt x="21048" y="11524"/>
                  <a:pt x="21178" y="11209"/>
                </a:cubicBezTo>
                <a:cubicBezTo>
                  <a:pt x="21498" y="10440"/>
                  <a:pt x="21520" y="9449"/>
                  <a:pt x="21225" y="9137"/>
                </a:cubicBezTo>
                <a:cubicBezTo>
                  <a:pt x="20963" y="8860"/>
                  <a:pt x="20677" y="7757"/>
                  <a:pt x="20584" y="6670"/>
                </a:cubicBezTo>
                <a:cubicBezTo>
                  <a:pt x="20508" y="5780"/>
                  <a:pt x="19872" y="5205"/>
                  <a:pt x="18602" y="4879"/>
                </a:cubicBezTo>
                <a:cubicBezTo>
                  <a:pt x="18105" y="4752"/>
                  <a:pt x="17503" y="4646"/>
                  <a:pt x="17263" y="4645"/>
                </a:cubicBezTo>
                <a:cubicBezTo>
                  <a:pt x="17023" y="4643"/>
                  <a:pt x="15979" y="4498"/>
                  <a:pt x="14944" y="4321"/>
                </a:cubicBezTo>
                <a:cubicBezTo>
                  <a:pt x="13536" y="4080"/>
                  <a:pt x="13003" y="3946"/>
                  <a:pt x="12835" y="3788"/>
                </a:cubicBezTo>
                <a:cubicBezTo>
                  <a:pt x="12549" y="3519"/>
                  <a:pt x="12952" y="3007"/>
                  <a:pt x="13746" y="2628"/>
                </a:cubicBezTo>
                <a:cubicBezTo>
                  <a:pt x="14262" y="2381"/>
                  <a:pt x="14327" y="2269"/>
                  <a:pt x="14332" y="1621"/>
                </a:cubicBezTo>
                <a:cubicBezTo>
                  <a:pt x="14336" y="1135"/>
                  <a:pt x="14227" y="821"/>
                  <a:pt x="14003" y="681"/>
                </a:cubicBezTo>
                <a:cubicBezTo>
                  <a:pt x="13818" y="565"/>
                  <a:pt x="13729" y="450"/>
                  <a:pt x="13807" y="425"/>
                </a:cubicBezTo>
                <a:cubicBezTo>
                  <a:pt x="13885" y="399"/>
                  <a:pt x="13749" y="357"/>
                  <a:pt x="13503" y="330"/>
                </a:cubicBezTo>
                <a:cubicBezTo>
                  <a:pt x="13258" y="304"/>
                  <a:pt x="12610" y="217"/>
                  <a:pt x="12061" y="138"/>
                </a:cubicBezTo>
                <a:cubicBezTo>
                  <a:pt x="11480" y="53"/>
                  <a:pt x="11062" y="9"/>
                  <a:pt x="10632" y="1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80B94A-309D-A348-8A6A-5B443F10543B}"/>
              </a:ext>
            </a:extLst>
          </p:cNvPr>
          <p:cNvCxnSpPr>
            <a:cxnSpLocks/>
          </p:cNvCxnSpPr>
          <p:nvPr/>
        </p:nvCxnSpPr>
        <p:spPr>
          <a:xfrm flipH="1">
            <a:off x="3064214" y="4494178"/>
            <a:ext cx="1581677" cy="680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C1AAA05-0C6E-5C4F-A676-35F9CFD75EC6}"/>
              </a:ext>
            </a:extLst>
          </p:cNvPr>
          <p:cNvSpPr txBox="1"/>
          <p:nvPr/>
        </p:nvSpPr>
        <p:spPr>
          <a:xfrm>
            <a:off x="1964989" y="4143982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Penis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FD787F-EFA1-7D47-A8DF-89005BF5C7EE}"/>
              </a:ext>
            </a:extLst>
          </p:cNvPr>
          <p:cNvCxnSpPr>
            <a:cxnSpLocks/>
          </p:cNvCxnSpPr>
          <p:nvPr/>
        </p:nvCxnSpPr>
        <p:spPr>
          <a:xfrm flipH="1">
            <a:off x="2626469" y="4230255"/>
            <a:ext cx="2019422" cy="98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BDF7D800-D08C-429F-5C30-D89DAC619A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165" t="5401" r="9307"/>
          <a:stretch>
            <a:fillRect/>
          </a:stretch>
        </p:blipFill>
        <p:spPr>
          <a:xfrm>
            <a:off x="6489535" y="882299"/>
            <a:ext cx="1887121" cy="5975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598" extrusionOk="0">
                <a:moveTo>
                  <a:pt x="11132" y="0"/>
                </a:moveTo>
                <a:cubicBezTo>
                  <a:pt x="10050" y="-2"/>
                  <a:pt x="9644" y="22"/>
                  <a:pt x="8898" y="136"/>
                </a:cubicBezTo>
                <a:cubicBezTo>
                  <a:pt x="7756" y="309"/>
                  <a:pt x="6940" y="546"/>
                  <a:pt x="6796" y="745"/>
                </a:cubicBezTo>
                <a:cubicBezTo>
                  <a:pt x="6734" y="830"/>
                  <a:pt x="6474" y="1045"/>
                  <a:pt x="6217" y="1223"/>
                </a:cubicBezTo>
                <a:cubicBezTo>
                  <a:pt x="5574" y="1668"/>
                  <a:pt x="5153" y="2274"/>
                  <a:pt x="5131" y="2788"/>
                </a:cubicBezTo>
                <a:cubicBezTo>
                  <a:pt x="5121" y="3026"/>
                  <a:pt x="5021" y="3273"/>
                  <a:pt x="4907" y="3338"/>
                </a:cubicBezTo>
                <a:cubicBezTo>
                  <a:pt x="4595" y="3517"/>
                  <a:pt x="4659" y="3812"/>
                  <a:pt x="5065" y="4061"/>
                </a:cubicBezTo>
                <a:cubicBezTo>
                  <a:pt x="5359" y="4242"/>
                  <a:pt x="5392" y="4305"/>
                  <a:pt x="5234" y="4386"/>
                </a:cubicBezTo>
                <a:cubicBezTo>
                  <a:pt x="5126" y="4441"/>
                  <a:pt x="5039" y="4536"/>
                  <a:pt x="5039" y="4597"/>
                </a:cubicBezTo>
                <a:cubicBezTo>
                  <a:pt x="5039" y="4676"/>
                  <a:pt x="4830" y="4736"/>
                  <a:pt x="4305" y="4808"/>
                </a:cubicBezTo>
                <a:cubicBezTo>
                  <a:pt x="3211" y="4959"/>
                  <a:pt x="2446" y="5203"/>
                  <a:pt x="1942" y="5562"/>
                </a:cubicBezTo>
                <a:cubicBezTo>
                  <a:pt x="1563" y="5832"/>
                  <a:pt x="1479" y="5982"/>
                  <a:pt x="1414" y="6495"/>
                </a:cubicBezTo>
                <a:cubicBezTo>
                  <a:pt x="1372" y="6831"/>
                  <a:pt x="1250" y="7551"/>
                  <a:pt x="1145" y="8095"/>
                </a:cubicBezTo>
                <a:cubicBezTo>
                  <a:pt x="1039" y="8639"/>
                  <a:pt x="997" y="9171"/>
                  <a:pt x="1050" y="9277"/>
                </a:cubicBezTo>
                <a:cubicBezTo>
                  <a:pt x="1112" y="9398"/>
                  <a:pt x="1002" y="9652"/>
                  <a:pt x="753" y="9961"/>
                </a:cubicBezTo>
                <a:cubicBezTo>
                  <a:pt x="368" y="10436"/>
                  <a:pt x="358" y="10506"/>
                  <a:pt x="428" y="12072"/>
                </a:cubicBezTo>
                <a:cubicBezTo>
                  <a:pt x="489" y="13418"/>
                  <a:pt x="458" y="13736"/>
                  <a:pt x="244" y="13961"/>
                </a:cubicBezTo>
                <a:cubicBezTo>
                  <a:pt x="-86" y="14308"/>
                  <a:pt x="-82" y="14499"/>
                  <a:pt x="262" y="14828"/>
                </a:cubicBezTo>
                <a:cubicBezTo>
                  <a:pt x="640" y="15189"/>
                  <a:pt x="1379" y="15476"/>
                  <a:pt x="2244" y="15599"/>
                </a:cubicBezTo>
                <a:lnTo>
                  <a:pt x="2963" y="15701"/>
                </a:lnTo>
                <a:lnTo>
                  <a:pt x="3076" y="16180"/>
                </a:lnTo>
                <a:cubicBezTo>
                  <a:pt x="3139" y="16444"/>
                  <a:pt x="3366" y="16890"/>
                  <a:pt x="3580" y="17171"/>
                </a:cubicBezTo>
                <a:cubicBezTo>
                  <a:pt x="3882" y="17567"/>
                  <a:pt x="3938" y="17737"/>
                  <a:pt x="3828" y="17926"/>
                </a:cubicBezTo>
                <a:cubicBezTo>
                  <a:pt x="3749" y="18061"/>
                  <a:pt x="3690" y="18340"/>
                  <a:pt x="3696" y="18548"/>
                </a:cubicBezTo>
                <a:cubicBezTo>
                  <a:pt x="3702" y="18756"/>
                  <a:pt x="3552" y="19157"/>
                  <a:pt x="3363" y="19439"/>
                </a:cubicBezTo>
                <a:cubicBezTo>
                  <a:pt x="3104" y="19826"/>
                  <a:pt x="3019" y="20153"/>
                  <a:pt x="3017" y="20774"/>
                </a:cubicBezTo>
                <a:lnTo>
                  <a:pt x="3015" y="21598"/>
                </a:lnTo>
                <a:lnTo>
                  <a:pt x="6877" y="21598"/>
                </a:lnTo>
                <a:lnTo>
                  <a:pt x="7334" y="21153"/>
                </a:lnTo>
                <a:cubicBezTo>
                  <a:pt x="7752" y="20746"/>
                  <a:pt x="7793" y="20632"/>
                  <a:pt x="7805" y="19844"/>
                </a:cubicBezTo>
                <a:cubicBezTo>
                  <a:pt x="7818" y="19001"/>
                  <a:pt x="7832" y="18969"/>
                  <a:pt x="8364" y="18538"/>
                </a:cubicBezTo>
                <a:cubicBezTo>
                  <a:pt x="8855" y="18140"/>
                  <a:pt x="8927" y="18009"/>
                  <a:pt x="9084" y="17216"/>
                </a:cubicBezTo>
                <a:cubicBezTo>
                  <a:pt x="9289" y="16184"/>
                  <a:pt x="9450" y="15828"/>
                  <a:pt x="10033" y="15126"/>
                </a:cubicBezTo>
                <a:cubicBezTo>
                  <a:pt x="10269" y="14841"/>
                  <a:pt x="10484" y="14451"/>
                  <a:pt x="10510" y="14260"/>
                </a:cubicBezTo>
                <a:cubicBezTo>
                  <a:pt x="10554" y="13937"/>
                  <a:pt x="10590" y="13908"/>
                  <a:pt x="10990" y="13874"/>
                </a:cubicBezTo>
                <a:cubicBezTo>
                  <a:pt x="11227" y="13853"/>
                  <a:pt x="11463" y="13851"/>
                  <a:pt x="11516" y="13867"/>
                </a:cubicBezTo>
                <a:cubicBezTo>
                  <a:pt x="11568" y="13884"/>
                  <a:pt x="11611" y="14057"/>
                  <a:pt x="11612" y="14253"/>
                </a:cubicBezTo>
                <a:cubicBezTo>
                  <a:pt x="11613" y="14458"/>
                  <a:pt x="11826" y="14892"/>
                  <a:pt x="12118" y="15283"/>
                </a:cubicBezTo>
                <a:cubicBezTo>
                  <a:pt x="12583" y="15906"/>
                  <a:pt x="12698" y="16154"/>
                  <a:pt x="13119" y="17442"/>
                </a:cubicBezTo>
                <a:cubicBezTo>
                  <a:pt x="13201" y="17694"/>
                  <a:pt x="13474" y="18095"/>
                  <a:pt x="13726" y="18333"/>
                </a:cubicBezTo>
                <a:cubicBezTo>
                  <a:pt x="14140" y="18723"/>
                  <a:pt x="14187" y="18847"/>
                  <a:pt x="14218" y="19627"/>
                </a:cubicBezTo>
                <a:cubicBezTo>
                  <a:pt x="14249" y="20388"/>
                  <a:pt x="14310" y="20558"/>
                  <a:pt x="14729" y="21045"/>
                </a:cubicBezTo>
                <a:lnTo>
                  <a:pt x="15204" y="21598"/>
                </a:lnTo>
                <a:lnTo>
                  <a:pt x="19026" y="21598"/>
                </a:lnTo>
                <a:lnTo>
                  <a:pt x="19026" y="20687"/>
                </a:lnTo>
                <a:cubicBezTo>
                  <a:pt x="19026" y="20148"/>
                  <a:pt x="18927" y="19592"/>
                  <a:pt x="18785" y="19324"/>
                </a:cubicBezTo>
                <a:cubicBezTo>
                  <a:pt x="18537" y="18855"/>
                  <a:pt x="18505" y="16987"/>
                  <a:pt x="18744" y="16864"/>
                </a:cubicBezTo>
                <a:cubicBezTo>
                  <a:pt x="18810" y="16829"/>
                  <a:pt x="18941" y="16477"/>
                  <a:pt x="19035" y="16082"/>
                </a:cubicBezTo>
                <a:lnTo>
                  <a:pt x="19204" y="15364"/>
                </a:lnTo>
                <a:lnTo>
                  <a:pt x="20152" y="15057"/>
                </a:lnTo>
                <a:cubicBezTo>
                  <a:pt x="21304" y="14684"/>
                  <a:pt x="21514" y="14428"/>
                  <a:pt x="21100" y="13907"/>
                </a:cubicBezTo>
                <a:cubicBezTo>
                  <a:pt x="20835" y="13572"/>
                  <a:pt x="20836" y="13590"/>
                  <a:pt x="21153" y="10624"/>
                </a:cubicBezTo>
                <a:cubicBezTo>
                  <a:pt x="21246" y="9753"/>
                  <a:pt x="21224" y="9632"/>
                  <a:pt x="20916" y="9329"/>
                </a:cubicBezTo>
                <a:cubicBezTo>
                  <a:pt x="20572" y="8990"/>
                  <a:pt x="20500" y="8706"/>
                  <a:pt x="20224" y="6566"/>
                </a:cubicBezTo>
                <a:cubicBezTo>
                  <a:pt x="20068" y="5354"/>
                  <a:pt x="19671" y="5051"/>
                  <a:pt x="17874" y="4767"/>
                </a:cubicBezTo>
                <a:cubicBezTo>
                  <a:pt x="16800" y="4597"/>
                  <a:pt x="16642" y="4490"/>
                  <a:pt x="17142" y="4274"/>
                </a:cubicBezTo>
                <a:cubicBezTo>
                  <a:pt x="17436" y="4147"/>
                  <a:pt x="17473" y="4061"/>
                  <a:pt x="17423" y="3646"/>
                </a:cubicBezTo>
                <a:cubicBezTo>
                  <a:pt x="17308" y="2700"/>
                  <a:pt x="17193" y="2342"/>
                  <a:pt x="16943" y="2150"/>
                </a:cubicBezTo>
                <a:cubicBezTo>
                  <a:pt x="16803" y="2043"/>
                  <a:pt x="16639" y="1839"/>
                  <a:pt x="16577" y="1697"/>
                </a:cubicBezTo>
                <a:cubicBezTo>
                  <a:pt x="16418" y="1331"/>
                  <a:pt x="16061" y="1008"/>
                  <a:pt x="15655" y="862"/>
                </a:cubicBezTo>
                <a:cubicBezTo>
                  <a:pt x="15464" y="794"/>
                  <a:pt x="15028" y="631"/>
                  <a:pt x="14687" y="502"/>
                </a:cubicBezTo>
                <a:cubicBezTo>
                  <a:pt x="14346" y="373"/>
                  <a:pt x="13912" y="244"/>
                  <a:pt x="13723" y="216"/>
                </a:cubicBezTo>
                <a:cubicBezTo>
                  <a:pt x="13534" y="188"/>
                  <a:pt x="13172" y="128"/>
                  <a:pt x="12917" y="84"/>
                </a:cubicBezTo>
                <a:cubicBezTo>
                  <a:pt x="12623" y="32"/>
                  <a:pt x="11975" y="2"/>
                  <a:pt x="11132" y="0"/>
                </a:cubicBezTo>
                <a:close/>
                <a:moveTo>
                  <a:pt x="17103" y="8234"/>
                </a:moveTo>
                <a:cubicBezTo>
                  <a:pt x="17130" y="8235"/>
                  <a:pt x="17156" y="8240"/>
                  <a:pt x="17182" y="8248"/>
                </a:cubicBezTo>
                <a:cubicBezTo>
                  <a:pt x="17390" y="8315"/>
                  <a:pt x="17671" y="8979"/>
                  <a:pt x="17675" y="9416"/>
                </a:cubicBezTo>
                <a:cubicBezTo>
                  <a:pt x="17677" y="9619"/>
                  <a:pt x="17760" y="9955"/>
                  <a:pt x="17861" y="10164"/>
                </a:cubicBezTo>
                <a:cubicBezTo>
                  <a:pt x="18108" y="10674"/>
                  <a:pt x="17865" y="10756"/>
                  <a:pt x="17252" y="10368"/>
                </a:cubicBezTo>
                <a:cubicBezTo>
                  <a:pt x="16262" y="9743"/>
                  <a:pt x="16111" y="9413"/>
                  <a:pt x="16509" y="8744"/>
                </a:cubicBezTo>
                <a:cubicBezTo>
                  <a:pt x="16718" y="8396"/>
                  <a:pt x="16916" y="8226"/>
                  <a:pt x="17103" y="8234"/>
                </a:cubicBezTo>
                <a:close/>
                <a:moveTo>
                  <a:pt x="18422" y="11531"/>
                </a:moveTo>
                <a:cubicBezTo>
                  <a:pt x="18629" y="11548"/>
                  <a:pt x="18857" y="11747"/>
                  <a:pt x="18857" y="11937"/>
                </a:cubicBezTo>
                <a:cubicBezTo>
                  <a:pt x="18857" y="12089"/>
                  <a:pt x="18620" y="12195"/>
                  <a:pt x="18463" y="12113"/>
                </a:cubicBezTo>
                <a:cubicBezTo>
                  <a:pt x="18259" y="12007"/>
                  <a:pt x="18163" y="11569"/>
                  <a:pt x="18336" y="11535"/>
                </a:cubicBezTo>
                <a:cubicBezTo>
                  <a:pt x="18364" y="11529"/>
                  <a:pt x="18392" y="11528"/>
                  <a:pt x="18422" y="11531"/>
                </a:cubicBezTo>
                <a:close/>
                <a:moveTo>
                  <a:pt x="3284" y="12065"/>
                </a:moveTo>
                <a:cubicBezTo>
                  <a:pt x="3344" y="12063"/>
                  <a:pt x="3401" y="12079"/>
                  <a:pt x="3486" y="12112"/>
                </a:cubicBezTo>
                <a:cubicBezTo>
                  <a:pt x="3640" y="12171"/>
                  <a:pt x="3636" y="12210"/>
                  <a:pt x="3468" y="12283"/>
                </a:cubicBezTo>
                <a:cubicBezTo>
                  <a:pt x="3283" y="12364"/>
                  <a:pt x="3222" y="12367"/>
                  <a:pt x="3052" y="12301"/>
                </a:cubicBezTo>
                <a:cubicBezTo>
                  <a:pt x="2899" y="12242"/>
                  <a:pt x="2903" y="12203"/>
                  <a:pt x="3070" y="12130"/>
                </a:cubicBezTo>
                <a:cubicBezTo>
                  <a:pt x="3162" y="12089"/>
                  <a:pt x="3225" y="12068"/>
                  <a:pt x="3284" y="12065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8F4998-9DBF-8C4D-8EF3-FB22B417A721}"/>
              </a:ext>
            </a:extLst>
          </p:cNvPr>
          <p:cNvCxnSpPr>
            <a:cxnSpLocks/>
          </p:cNvCxnSpPr>
          <p:nvPr/>
        </p:nvCxnSpPr>
        <p:spPr>
          <a:xfrm flipH="1">
            <a:off x="7878553" y="2494003"/>
            <a:ext cx="2047984" cy="3692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9975F7-327A-5541-BB22-4806C899784D}"/>
              </a:ext>
            </a:extLst>
          </p:cNvPr>
          <p:cNvCxnSpPr>
            <a:cxnSpLocks/>
          </p:cNvCxnSpPr>
          <p:nvPr/>
        </p:nvCxnSpPr>
        <p:spPr>
          <a:xfrm flipH="1">
            <a:off x="7564582" y="4494178"/>
            <a:ext cx="1589146" cy="962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6F733D-9F73-CF4F-81CD-BF4D198A4BF8}"/>
              </a:ext>
            </a:extLst>
          </p:cNvPr>
          <p:cNvCxnSpPr>
            <a:cxnSpLocks/>
          </p:cNvCxnSpPr>
          <p:nvPr/>
        </p:nvCxnSpPr>
        <p:spPr>
          <a:xfrm flipH="1" flipV="1">
            <a:off x="2431915" y="2276272"/>
            <a:ext cx="1807576" cy="194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5">
            <a:extLst>
              <a:ext uri="{FF2B5EF4-FFF2-40B4-BE49-F238E27FC236}">
                <a16:creationId xmlns:a16="http://schemas.microsoft.com/office/drawing/2014/main" id="{0EABE160-E675-9CD0-D162-EF8389CE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88" y="-515517"/>
            <a:ext cx="2316509" cy="2835275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Recap:</a:t>
            </a:r>
            <a:br>
              <a:rPr lang="en-US" sz="2400" b="1" dirty="0">
                <a:latin typeface="+mn-lt"/>
              </a:rPr>
            </a:br>
            <a:r>
              <a:rPr lang="en-US" sz="2400" b="1" dirty="0">
                <a:latin typeface="+mn-lt"/>
              </a:rPr>
              <a:t>Names of parts of the body</a:t>
            </a:r>
          </a:p>
        </p:txBody>
      </p:sp>
    </p:spTree>
    <p:extLst>
      <p:ext uri="{BB962C8B-B14F-4D97-AF65-F5344CB8AC3E}">
        <p14:creationId xmlns:p14="http://schemas.microsoft.com/office/powerpoint/2010/main" val="2668643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7E7F7A-5A28-4873-B03F-E82E0FBD6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774" y="849965"/>
            <a:ext cx="5135342" cy="342545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When we go through puberty what happens to:</a:t>
            </a:r>
            <a:br>
              <a:rPr lang="en-US" sz="28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br>
              <a:rPr lang="en-US" sz="28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Hair?</a:t>
            </a:r>
            <a:b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Voices?</a:t>
            </a:r>
            <a:b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Breasts?</a:t>
            </a:r>
            <a:b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Skin?</a:t>
            </a:r>
            <a:b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Smell?</a:t>
            </a:r>
            <a:b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Body shape?</a:t>
            </a:r>
            <a:b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</a:br>
            <a:endParaRPr lang="en-US" sz="2800" b="1" kern="12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12" name="Picture 11" descr="A person standing in a room&#10;&#10;Description automatically generated">
            <a:extLst>
              <a:ext uri="{FF2B5EF4-FFF2-40B4-BE49-F238E27FC236}">
                <a16:creationId xmlns:a16="http://schemas.microsoft.com/office/drawing/2014/main" id="{4052B5FF-623A-4618-B47D-04F9091CFE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467999" y="484630"/>
            <a:ext cx="2738859" cy="2861262"/>
          </a:xfrm>
          <a:prstGeom prst="rect">
            <a:avLst/>
          </a:prstGeom>
        </p:spPr>
      </p:pic>
      <p:pic>
        <p:nvPicPr>
          <p:cNvPr id="9" name="Picture 8" descr="A picture containing clothing, indoor, sitting&#10;&#10;Description automatically generated">
            <a:extLst>
              <a:ext uri="{FF2B5EF4-FFF2-40B4-BE49-F238E27FC236}">
                <a16:creationId xmlns:a16="http://schemas.microsoft.com/office/drawing/2014/main" id="{3605815A-F681-4492-9274-1106017314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3369297" y="497158"/>
            <a:ext cx="2736706" cy="284873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96634" y="6356350"/>
            <a:ext cx="702316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rshp.scot</a:t>
            </a:r>
          </a:p>
        </p:txBody>
      </p:sp>
      <p:pic>
        <p:nvPicPr>
          <p:cNvPr id="10" name="Picture 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AC4CAE7-0E6C-4D6B-96A4-0BC8B908E6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749" y="3506760"/>
            <a:ext cx="2748844" cy="2866608"/>
          </a:xfrm>
          <a:prstGeom prst="rect">
            <a:avLst/>
          </a:prstGeom>
        </p:spPr>
      </p:pic>
      <p:pic>
        <p:nvPicPr>
          <p:cNvPr id="14" name="Picture 13" descr="A picture containing person, wall, indoor, boy&#10;&#10;Description automatically generated">
            <a:extLst>
              <a:ext uri="{FF2B5EF4-FFF2-40B4-BE49-F238E27FC236}">
                <a16:creationId xmlns:a16="http://schemas.microsoft.com/office/drawing/2014/main" id="{F76F0331-0854-422E-9292-D21C055548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000" y="4003046"/>
            <a:ext cx="3758889" cy="2510939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01540F98-5186-B0FE-CA26-894471E706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886" t="11689" r="17356" b="23549"/>
          <a:stretch>
            <a:fillRect/>
          </a:stretch>
        </p:blipFill>
        <p:spPr>
          <a:xfrm>
            <a:off x="3606485" y="3283967"/>
            <a:ext cx="1149802" cy="357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593" extrusionOk="0">
                <a:moveTo>
                  <a:pt x="10632" y="1"/>
                </a:moveTo>
                <a:cubicBezTo>
                  <a:pt x="10201" y="-7"/>
                  <a:pt x="9758" y="22"/>
                  <a:pt x="9122" y="84"/>
                </a:cubicBezTo>
                <a:cubicBezTo>
                  <a:pt x="7626" y="229"/>
                  <a:pt x="6132" y="1033"/>
                  <a:pt x="6438" y="1528"/>
                </a:cubicBezTo>
                <a:cubicBezTo>
                  <a:pt x="6517" y="1656"/>
                  <a:pt x="6481" y="1821"/>
                  <a:pt x="6358" y="1896"/>
                </a:cubicBezTo>
                <a:cubicBezTo>
                  <a:pt x="6057" y="2078"/>
                  <a:pt x="6452" y="2525"/>
                  <a:pt x="7077" y="2708"/>
                </a:cubicBezTo>
                <a:cubicBezTo>
                  <a:pt x="7649" y="2876"/>
                  <a:pt x="8232" y="3296"/>
                  <a:pt x="8232" y="3540"/>
                </a:cubicBezTo>
                <a:cubicBezTo>
                  <a:pt x="8232" y="3634"/>
                  <a:pt x="8025" y="3797"/>
                  <a:pt x="7770" y="3902"/>
                </a:cubicBezTo>
                <a:cubicBezTo>
                  <a:pt x="7228" y="4125"/>
                  <a:pt x="4612" y="4647"/>
                  <a:pt x="4034" y="4647"/>
                </a:cubicBezTo>
                <a:cubicBezTo>
                  <a:pt x="3200" y="4647"/>
                  <a:pt x="1954" y="5015"/>
                  <a:pt x="1398" y="5424"/>
                </a:cubicBezTo>
                <a:cubicBezTo>
                  <a:pt x="919" y="5778"/>
                  <a:pt x="823" y="6012"/>
                  <a:pt x="654" y="7242"/>
                </a:cubicBezTo>
                <a:cubicBezTo>
                  <a:pt x="548" y="8018"/>
                  <a:pt x="354" y="8753"/>
                  <a:pt x="226" y="8874"/>
                </a:cubicBezTo>
                <a:cubicBezTo>
                  <a:pt x="-80" y="9164"/>
                  <a:pt x="-75" y="10770"/>
                  <a:pt x="234" y="11294"/>
                </a:cubicBezTo>
                <a:cubicBezTo>
                  <a:pt x="368" y="11520"/>
                  <a:pt x="486" y="12169"/>
                  <a:pt x="496" y="12735"/>
                </a:cubicBezTo>
                <a:cubicBezTo>
                  <a:pt x="520" y="14067"/>
                  <a:pt x="823" y="14416"/>
                  <a:pt x="2121" y="14606"/>
                </a:cubicBezTo>
                <a:cubicBezTo>
                  <a:pt x="2636" y="14681"/>
                  <a:pt x="3152" y="14781"/>
                  <a:pt x="3269" y="14827"/>
                </a:cubicBezTo>
                <a:cubicBezTo>
                  <a:pt x="3385" y="14873"/>
                  <a:pt x="3603" y="15253"/>
                  <a:pt x="3754" y="15673"/>
                </a:cubicBezTo>
                <a:cubicBezTo>
                  <a:pt x="3904" y="16092"/>
                  <a:pt x="4175" y="16625"/>
                  <a:pt x="4354" y="16856"/>
                </a:cubicBezTo>
                <a:cubicBezTo>
                  <a:pt x="4534" y="17086"/>
                  <a:pt x="4677" y="17396"/>
                  <a:pt x="4673" y="17542"/>
                </a:cubicBezTo>
                <a:cubicBezTo>
                  <a:pt x="4645" y="18654"/>
                  <a:pt x="4977" y="20435"/>
                  <a:pt x="5388" y="21376"/>
                </a:cubicBezTo>
                <a:cubicBezTo>
                  <a:pt x="5428" y="21467"/>
                  <a:pt x="5441" y="21512"/>
                  <a:pt x="5476" y="21593"/>
                </a:cubicBezTo>
                <a:lnTo>
                  <a:pt x="8732" y="21593"/>
                </a:lnTo>
                <a:cubicBezTo>
                  <a:pt x="8818" y="21288"/>
                  <a:pt x="8954" y="20993"/>
                  <a:pt x="9147" y="20737"/>
                </a:cubicBezTo>
                <a:cubicBezTo>
                  <a:pt x="9714" y="19988"/>
                  <a:pt x="9751" y="19623"/>
                  <a:pt x="9337" y="18916"/>
                </a:cubicBezTo>
                <a:cubicBezTo>
                  <a:pt x="9148" y="18595"/>
                  <a:pt x="9117" y="18299"/>
                  <a:pt x="9246" y="18076"/>
                </a:cubicBezTo>
                <a:cubicBezTo>
                  <a:pt x="9356" y="17887"/>
                  <a:pt x="9532" y="17132"/>
                  <a:pt x="9636" y="16398"/>
                </a:cubicBezTo>
                <a:cubicBezTo>
                  <a:pt x="9823" y="15085"/>
                  <a:pt x="10161" y="14497"/>
                  <a:pt x="10762" y="14433"/>
                </a:cubicBezTo>
                <a:cubicBezTo>
                  <a:pt x="11294" y="14376"/>
                  <a:pt x="11568" y="14819"/>
                  <a:pt x="11770" y="16055"/>
                </a:cubicBezTo>
                <a:cubicBezTo>
                  <a:pt x="11885" y="16760"/>
                  <a:pt x="12141" y="17485"/>
                  <a:pt x="12375" y="17771"/>
                </a:cubicBezTo>
                <a:cubicBezTo>
                  <a:pt x="12657" y="18115"/>
                  <a:pt x="12766" y="18502"/>
                  <a:pt x="12730" y="19030"/>
                </a:cubicBezTo>
                <a:cubicBezTo>
                  <a:pt x="12690" y="19598"/>
                  <a:pt x="12809" y="19968"/>
                  <a:pt x="13189" y="20480"/>
                </a:cubicBezTo>
                <a:cubicBezTo>
                  <a:pt x="13442" y="20820"/>
                  <a:pt x="13597" y="21169"/>
                  <a:pt x="13668" y="21593"/>
                </a:cubicBezTo>
                <a:lnTo>
                  <a:pt x="16398" y="21593"/>
                </a:lnTo>
                <a:cubicBezTo>
                  <a:pt x="16462" y="21445"/>
                  <a:pt x="16532" y="21291"/>
                  <a:pt x="16616" y="21128"/>
                </a:cubicBezTo>
                <a:cubicBezTo>
                  <a:pt x="17138" y="20116"/>
                  <a:pt x="17201" y="19830"/>
                  <a:pt x="17050" y="19144"/>
                </a:cubicBezTo>
                <a:cubicBezTo>
                  <a:pt x="16690" y="17510"/>
                  <a:pt x="16711" y="17062"/>
                  <a:pt x="17179" y="16245"/>
                </a:cubicBezTo>
                <a:cubicBezTo>
                  <a:pt x="17431" y="15805"/>
                  <a:pt x="17700" y="15313"/>
                  <a:pt x="17775" y="15153"/>
                </a:cubicBezTo>
                <a:cubicBezTo>
                  <a:pt x="17895" y="14898"/>
                  <a:pt x="18036" y="14845"/>
                  <a:pt x="18941" y="14719"/>
                </a:cubicBezTo>
                <a:cubicBezTo>
                  <a:pt x="20613" y="14487"/>
                  <a:pt x="20754" y="14360"/>
                  <a:pt x="20854" y="12983"/>
                </a:cubicBezTo>
                <a:cubicBezTo>
                  <a:pt x="20902" y="12322"/>
                  <a:pt x="21048" y="11524"/>
                  <a:pt x="21178" y="11209"/>
                </a:cubicBezTo>
                <a:cubicBezTo>
                  <a:pt x="21498" y="10440"/>
                  <a:pt x="21520" y="9449"/>
                  <a:pt x="21225" y="9137"/>
                </a:cubicBezTo>
                <a:cubicBezTo>
                  <a:pt x="20963" y="8860"/>
                  <a:pt x="20677" y="7757"/>
                  <a:pt x="20584" y="6670"/>
                </a:cubicBezTo>
                <a:cubicBezTo>
                  <a:pt x="20508" y="5780"/>
                  <a:pt x="19872" y="5205"/>
                  <a:pt x="18602" y="4879"/>
                </a:cubicBezTo>
                <a:cubicBezTo>
                  <a:pt x="18105" y="4752"/>
                  <a:pt x="17503" y="4646"/>
                  <a:pt x="17263" y="4645"/>
                </a:cubicBezTo>
                <a:cubicBezTo>
                  <a:pt x="17023" y="4643"/>
                  <a:pt x="15979" y="4498"/>
                  <a:pt x="14944" y="4321"/>
                </a:cubicBezTo>
                <a:cubicBezTo>
                  <a:pt x="13536" y="4080"/>
                  <a:pt x="13003" y="3946"/>
                  <a:pt x="12835" y="3788"/>
                </a:cubicBezTo>
                <a:cubicBezTo>
                  <a:pt x="12549" y="3519"/>
                  <a:pt x="12952" y="3007"/>
                  <a:pt x="13746" y="2628"/>
                </a:cubicBezTo>
                <a:cubicBezTo>
                  <a:pt x="14262" y="2381"/>
                  <a:pt x="14327" y="2269"/>
                  <a:pt x="14332" y="1621"/>
                </a:cubicBezTo>
                <a:cubicBezTo>
                  <a:pt x="14336" y="1135"/>
                  <a:pt x="14227" y="821"/>
                  <a:pt x="14003" y="681"/>
                </a:cubicBezTo>
                <a:cubicBezTo>
                  <a:pt x="13818" y="565"/>
                  <a:pt x="13729" y="450"/>
                  <a:pt x="13807" y="425"/>
                </a:cubicBezTo>
                <a:cubicBezTo>
                  <a:pt x="13885" y="399"/>
                  <a:pt x="13749" y="357"/>
                  <a:pt x="13503" y="330"/>
                </a:cubicBezTo>
                <a:cubicBezTo>
                  <a:pt x="13258" y="304"/>
                  <a:pt x="12610" y="217"/>
                  <a:pt x="12061" y="138"/>
                </a:cubicBezTo>
                <a:cubicBezTo>
                  <a:pt x="11480" y="53"/>
                  <a:pt x="11062" y="9"/>
                  <a:pt x="10632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BEEE6E9-CBBE-5FB3-DBE8-64AF1F8D2DF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2165" t="5401" r="9307"/>
          <a:stretch>
            <a:fillRect/>
          </a:stretch>
        </p:blipFill>
        <p:spPr>
          <a:xfrm>
            <a:off x="4972672" y="3581279"/>
            <a:ext cx="1034785" cy="3276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598" extrusionOk="0">
                <a:moveTo>
                  <a:pt x="11132" y="0"/>
                </a:moveTo>
                <a:cubicBezTo>
                  <a:pt x="10050" y="-2"/>
                  <a:pt x="9644" y="22"/>
                  <a:pt x="8898" y="136"/>
                </a:cubicBezTo>
                <a:cubicBezTo>
                  <a:pt x="7756" y="309"/>
                  <a:pt x="6940" y="546"/>
                  <a:pt x="6796" y="745"/>
                </a:cubicBezTo>
                <a:cubicBezTo>
                  <a:pt x="6734" y="830"/>
                  <a:pt x="6474" y="1045"/>
                  <a:pt x="6217" y="1223"/>
                </a:cubicBezTo>
                <a:cubicBezTo>
                  <a:pt x="5574" y="1668"/>
                  <a:pt x="5153" y="2274"/>
                  <a:pt x="5131" y="2788"/>
                </a:cubicBezTo>
                <a:cubicBezTo>
                  <a:pt x="5121" y="3026"/>
                  <a:pt x="5021" y="3273"/>
                  <a:pt x="4907" y="3338"/>
                </a:cubicBezTo>
                <a:cubicBezTo>
                  <a:pt x="4595" y="3517"/>
                  <a:pt x="4659" y="3812"/>
                  <a:pt x="5065" y="4061"/>
                </a:cubicBezTo>
                <a:cubicBezTo>
                  <a:pt x="5359" y="4242"/>
                  <a:pt x="5392" y="4305"/>
                  <a:pt x="5234" y="4386"/>
                </a:cubicBezTo>
                <a:cubicBezTo>
                  <a:pt x="5126" y="4441"/>
                  <a:pt x="5039" y="4536"/>
                  <a:pt x="5039" y="4597"/>
                </a:cubicBezTo>
                <a:cubicBezTo>
                  <a:pt x="5039" y="4676"/>
                  <a:pt x="4830" y="4736"/>
                  <a:pt x="4305" y="4808"/>
                </a:cubicBezTo>
                <a:cubicBezTo>
                  <a:pt x="3211" y="4959"/>
                  <a:pt x="2446" y="5203"/>
                  <a:pt x="1942" y="5562"/>
                </a:cubicBezTo>
                <a:cubicBezTo>
                  <a:pt x="1563" y="5832"/>
                  <a:pt x="1479" y="5982"/>
                  <a:pt x="1414" y="6495"/>
                </a:cubicBezTo>
                <a:cubicBezTo>
                  <a:pt x="1372" y="6831"/>
                  <a:pt x="1250" y="7551"/>
                  <a:pt x="1145" y="8095"/>
                </a:cubicBezTo>
                <a:cubicBezTo>
                  <a:pt x="1039" y="8639"/>
                  <a:pt x="997" y="9171"/>
                  <a:pt x="1050" y="9277"/>
                </a:cubicBezTo>
                <a:cubicBezTo>
                  <a:pt x="1112" y="9398"/>
                  <a:pt x="1002" y="9652"/>
                  <a:pt x="753" y="9961"/>
                </a:cubicBezTo>
                <a:cubicBezTo>
                  <a:pt x="368" y="10436"/>
                  <a:pt x="358" y="10506"/>
                  <a:pt x="428" y="12072"/>
                </a:cubicBezTo>
                <a:cubicBezTo>
                  <a:pt x="489" y="13418"/>
                  <a:pt x="458" y="13736"/>
                  <a:pt x="244" y="13961"/>
                </a:cubicBezTo>
                <a:cubicBezTo>
                  <a:pt x="-86" y="14308"/>
                  <a:pt x="-82" y="14499"/>
                  <a:pt x="262" y="14828"/>
                </a:cubicBezTo>
                <a:cubicBezTo>
                  <a:pt x="640" y="15189"/>
                  <a:pt x="1379" y="15476"/>
                  <a:pt x="2244" y="15599"/>
                </a:cubicBezTo>
                <a:lnTo>
                  <a:pt x="2963" y="15701"/>
                </a:lnTo>
                <a:lnTo>
                  <a:pt x="3076" y="16180"/>
                </a:lnTo>
                <a:cubicBezTo>
                  <a:pt x="3139" y="16444"/>
                  <a:pt x="3366" y="16890"/>
                  <a:pt x="3580" y="17171"/>
                </a:cubicBezTo>
                <a:cubicBezTo>
                  <a:pt x="3882" y="17567"/>
                  <a:pt x="3938" y="17737"/>
                  <a:pt x="3828" y="17926"/>
                </a:cubicBezTo>
                <a:cubicBezTo>
                  <a:pt x="3749" y="18061"/>
                  <a:pt x="3690" y="18340"/>
                  <a:pt x="3696" y="18548"/>
                </a:cubicBezTo>
                <a:cubicBezTo>
                  <a:pt x="3702" y="18756"/>
                  <a:pt x="3552" y="19157"/>
                  <a:pt x="3363" y="19439"/>
                </a:cubicBezTo>
                <a:cubicBezTo>
                  <a:pt x="3104" y="19826"/>
                  <a:pt x="3019" y="20153"/>
                  <a:pt x="3017" y="20774"/>
                </a:cubicBezTo>
                <a:lnTo>
                  <a:pt x="3015" y="21598"/>
                </a:lnTo>
                <a:lnTo>
                  <a:pt x="6877" y="21598"/>
                </a:lnTo>
                <a:lnTo>
                  <a:pt x="7334" y="21153"/>
                </a:lnTo>
                <a:cubicBezTo>
                  <a:pt x="7752" y="20746"/>
                  <a:pt x="7793" y="20632"/>
                  <a:pt x="7805" y="19844"/>
                </a:cubicBezTo>
                <a:cubicBezTo>
                  <a:pt x="7818" y="19001"/>
                  <a:pt x="7832" y="18969"/>
                  <a:pt x="8364" y="18538"/>
                </a:cubicBezTo>
                <a:cubicBezTo>
                  <a:pt x="8855" y="18140"/>
                  <a:pt x="8927" y="18009"/>
                  <a:pt x="9084" y="17216"/>
                </a:cubicBezTo>
                <a:cubicBezTo>
                  <a:pt x="9289" y="16184"/>
                  <a:pt x="9450" y="15828"/>
                  <a:pt x="10033" y="15126"/>
                </a:cubicBezTo>
                <a:cubicBezTo>
                  <a:pt x="10269" y="14841"/>
                  <a:pt x="10484" y="14451"/>
                  <a:pt x="10510" y="14260"/>
                </a:cubicBezTo>
                <a:cubicBezTo>
                  <a:pt x="10554" y="13937"/>
                  <a:pt x="10590" y="13908"/>
                  <a:pt x="10990" y="13874"/>
                </a:cubicBezTo>
                <a:cubicBezTo>
                  <a:pt x="11227" y="13853"/>
                  <a:pt x="11463" y="13851"/>
                  <a:pt x="11516" y="13867"/>
                </a:cubicBezTo>
                <a:cubicBezTo>
                  <a:pt x="11568" y="13884"/>
                  <a:pt x="11611" y="14057"/>
                  <a:pt x="11612" y="14253"/>
                </a:cubicBezTo>
                <a:cubicBezTo>
                  <a:pt x="11613" y="14458"/>
                  <a:pt x="11826" y="14892"/>
                  <a:pt x="12118" y="15283"/>
                </a:cubicBezTo>
                <a:cubicBezTo>
                  <a:pt x="12583" y="15906"/>
                  <a:pt x="12698" y="16154"/>
                  <a:pt x="13119" y="17442"/>
                </a:cubicBezTo>
                <a:cubicBezTo>
                  <a:pt x="13201" y="17694"/>
                  <a:pt x="13474" y="18095"/>
                  <a:pt x="13726" y="18333"/>
                </a:cubicBezTo>
                <a:cubicBezTo>
                  <a:pt x="14140" y="18723"/>
                  <a:pt x="14187" y="18847"/>
                  <a:pt x="14218" y="19627"/>
                </a:cubicBezTo>
                <a:cubicBezTo>
                  <a:pt x="14249" y="20388"/>
                  <a:pt x="14310" y="20558"/>
                  <a:pt x="14729" y="21045"/>
                </a:cubicBezTo>
                <a:lnTo>
                  <a:pt x="15204" y="21598"/>
                </a:lnTo>
                <a:lnTo>
                  <a:pt x="19026" y="21598"/>
                </a:lnTo>
                <a:lnTo>
                  <a:pt x="19026" y="20687"/>
                </a:lnTo>
                <a:cubicBezTo>
                  <a:pt x="19026" y="20148"/>
                  <a:pt x="18927" y="19592"/>
                  <a:pt x="18785" y="19324"/>
                </a:cubicBezTo>
                <a:cubicBezTo>
                  <a:pt x="18537" y="18855"/>
                  <a:pt x="18505" y="16987"/>
                  <a:pt x="18744" y="16864"/>
                </a:cubicBezTo>
                <a:cubicBezTo>
                  <a:pt x="18810" y="16829"/>
                  <a:pt x="18941" y="16477"/>
                  <a:pt x="19035" y="16082"/>
                </a:cubicBezTo>
                <a:lnTo>
                  <a:pt x="19204" y="15364"/>
                </a:lnTo>
                <a:lnTo>
                  <a:pt x="20152" y="15057"/>
                </a:lnTo>
                <a:cubicBezTo>
                  <a:pt x="21304" y="14684"/>
                  <a:pt x="21514" y="14428"/>
                  <a:pt x="21100" y="13907"/>
                </a:cubicBezTo>
                <a:cubicBezTo>
                  <a:pt x="20835" y="13572"/>
                  <a:pt x="20836" y="13590"/>
                  <a:pt x="21153" y="10624"/>
                </a:cubicBezTo>
                <a:cubicBezTo>
                  <a:pt x="21246" y="9753"/>
                  <a:pt x="21224" y="9632"/>
                  <a:pt x="20916" y="9329"/>
                </a:cubicBezTo>
                <a:cubicBezTo>
                  <a:pt x="20572" y="8990"/>
                  <a:pt x="20500" y="8706"/>
                  <a:pt x="20224" y="6566"/>
                </a:cubicBezTo>
                <a:cubicBezTo>
                  <a:pt x="20068" y="5354"/>
                  <a:pt x="19671" y="5051"/>
                  <a:pt x="17874" y="4767"/>
                </a:cubicBezTo>
                <a:cubicBezTo>
                  <a:pt x="16800" y="4597"/>
                  <a:pt x="16642" y="4490"/>
                  <a:pt x="17142" y="4274"/>
                </a:cubicBezTo>
                <a:cubicBezTo>
                  <a:pt x="17436" y="4147"/>
                  <a:pt x="17473" y="4061"/>
                  <a:pt x="17423" y="3646"/>
                </a:cubicBezTo>
                <a:cubicBezTo>
                  <a:pt x="17308" y="2700"/>
                  <a:pt x="17193" y="2342"/>
                  <a:pt x="16943" y="2150"/>
                </a:cubicBezTo>
                <a:cubicBezTo>
                  <a:pt x="16803" y="2043"/>
                  <a:pt x="16639" y="1839"/>
                  <a:pt x="16577" y="1697"/>
                </a:cubicBezTo>
                <a:cubicBezTo>
                  <a:pt x="16418" y="1331"/>
                  <a:pt x="16061" y="1008"/>
                  <a:pt x="15655" y="862"/>
                </a:cubicBezTo>
                <a:cubicBezTo>
                  <a:pt x="15464" y="794"/>
                  <a:pt x="15028" y="631"/>
                  <a:pt x="14687" y="502"/>
                </a:cubicBezTo>
                <a:cubicBezTo>
                  <a:pt x="14346" y="373"/>
                  <a:pt x="13912" y="244"/>
                  <a:pt x="13723" y="216"/>
                </a:cubicBezTo>
                <a:cubicBezTo>
                  <a:pt x="13534" y="188"/>
                  <a:pt x="13172" y="128"/>
                  <a:pt x="12917" y="84"/>
                </a:cubicBezTo>
                <a:cubicBezTo>
                  <a:pt x="12623" y="32"/>
                  <a:pt x="11975" y="2"/>
                  <a:pt x="11132" y="0"/>
                </a:cubicBezTo>
                <a:close/>
                <a:moveTo>
                  <a:pt x="17103" y="8234"/>
                </a:moveTo>
                <a:cubicBezTo>
                  <a:pt x="17130" y="8235"/>
                  <a:pt x="17156" y="8240"/>
                  <a:pt x="17182" y="8248"/>
                </a:cubicBezTo>
                <a:cubicBezTo>
                  <a:pt x="17390" y="8315"/>
                  <a:pt x="17671" y="8979"/>
                  <a:pt x="17675" y="9416"/>
                </a:cubicBezTo>
                <a:cubicBezTo>
                  <a:pt x="17677" y="9619"/>
                  <a:pt x="17760" y="9955"/>
                  <a:pt x="17861" y="10164"/>
                </a:cubicBezTo>
                <a:cubicBezTo>
                  <a:pt x="18108" y="10674"/>
                  <a:pt x="17865" y="10756"/>
                  <a:pt x="17252" y="10368"/>
                </a:cubicBezTo>
                <a:cubicBezTo>
                  <a:pt x="16262" y="9743"/>
                  <a:pt x="16111" y="9413"/>
                  <a:pt x="16509" y="8744"/>
                </a:cubicBezTo>
                <a:cubicBezTo>
                  <a:pt x="16718" y="8396"/>
                  <a:pt x="16916" y="8226"/>
                  <a:pt x="17103" y="8234"/>
                </a:cubicBezTo>
                <a:close/>
                <a:moveTo>
                  <a:pt x="18422" y="11531"/>
                </a:moveTo>
                <a:cubicBezTo>
                  <a:pt x="18629" y="11548"/>
                  <a:pt x="18857" y="11747"/>
                  <a:pt x="18857" y="11937"/>
                </a:cubicBezTo>
                <a:cubicBezTo>
                  <a:pt x="18857" y="12089"/>
                  <a:pt x="18620" y="12195"/>
                  <a:pt x="18463" y="12113"/>
                </a:cubicBezTo>
                <a:cubicBezTo>
                  <a:pt x="18259" y="12007"/>
                  <a:pt x="18163" y="11569"/>
                  <a:pt x="18336" y="11535"/>
                </a:cubicBezTo>
                <a:cubicBezTo>
                  <a:pt x="18364" y="11529"/>
                  <a:pt x="18392" y="11528"/>
                  <a:pt x="18422" y="11531"/>
                </a:cubicBezTo>
                <a:close/>
                <a:moveTo>
                  <a:pt x="3284" y="12065"/>
                </a:moveTo>
                <a:cubicBezTo>
                  <a:pt x="3344" y="12063"/>
                  <a:pt x="3401" y="12079"/>
                  <a:pt x="3486" y="12112"/>
                </a:cubicBezTo>
                <a:cubicBezTo>
                  <a:pt x="3640" y="12171"/>
                  <a:pt x="3636" y="12210"/>
                  <a:pt x="3468" y="12283"/>
                </a:cubicBezTo>
                <a:cubicBezTo>
                  <a:pt x="3283" y="12364"/>
                  <a:pt x="3222" y="12367"/>
                  <a:pt x="3052" y="12301"/>
                </a:cubicBezTo>
                <a:cubicBezTo>
                  <a:pt x="2899" y="12242"/>
                  <a:pt x="2903" y="12203"/>
                  <a:pt x="3070" y="12130"/>
                </a:cubicBezTo>
                <a:cubicBezTo>
                  <a:pt x="3162" y="12089"/>
                  <a:pt x="3225" y="12068"/>
                  <a:pt x="3284" y="12065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25198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8E534E-55FC-1C4E-855D-C04BBDC36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4100" dirty="0"/>
            </a:br>
            <a:r>
              <a:rPr lang="en-US" sz="3600" dirty="0">
                <a:latin typeface="+mn-lt"/>
              </a:rPr>
              <a:t>In Scotland, the law says you must be 16 years or older to have sex. </a:t>
            </a:r>
            <a:br>
              <a:rPr lang="en-US" sz="4100" dirty="0"/>
            </a:br>
            <a:endParaRPr lang="en-US" sz="41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3938" y="6356350"/>
            <a:ext cx="619521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rshp.scot</a:t>
            </a:r>
          </a:p>
        </p:txBody>
      </p:sp>
      <p:pic>
        <p:nvPicPr>
          <p:cNvPr id="5" name="Picture 4" descr="A stop sign&#10;&#10;Description automatically generated">
            <a:extLst>
              <a:ext uri="{FF2B5EF4-FFF2-40B4-BE49-F238E27FC236}">
                <a16:creationId xmlns:a16="http://schemas.microsoft.com/office/drawing/2014/main" id="{D11E631A-769C-4906-8CC4-FDEC853F0E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2" r="9170" b="-1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8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8E534E-55FC-1C4E-855D-C04BBDC36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857524"/>
            <a:ext cx="10906008" cy="111541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000" dirty="0">
                <a:latin typeface="+mn-lt"/>
              </a:rPr>
            </a:br>
            <a:r>
              <a:rPr lang="en-US" sz="3600" dirty="0">
                <a:latin typeface="+mn-lt"/>
              </a:rPr>
              <a:t>If a man puts his penis inside a woman’s vagina, then his sperm may meet an egg and this is the way a woman can get pregnant and have a baby.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 err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rshp.scot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636BEC5-39E0-41E1-A7BD-0CAFF8A107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105" y="384490"/>
            <a:ext cx="1802522" cy="37749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71CE10-2D6E-4CDE-BB93-982C7179CB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4008" y="731418"/>
            <a:ext cx="4749183" cy="317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26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155</Words>
  <Application>Microsoft Office PowerPoint</Application>
  <PresentationFormat>Widescreen</PresentationFormat>
  <Paragraphs>27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Recap: Names of parts of the body</vt:lpstr>
      <vt:lpstr>When we go through puberty what happens to:  Hair? Voices? Breasts? Skin? Smell? Body shape? </vt:lpstr>
      <vt:lpstr> In Scotland, the law says you must be 16 years or older to have sex.  </vt:lpstr>
      <vt:lpstr> If a man puts his penis inside a woman’s vagina, then his sperm may meet an egg and this is the way a woman can get pregnant and have a baby.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Morrison</dc:creator>
  <cp:lastModifiedBy>Kirsty Moffat</cp:lastModifiedBy>
  <cp:revision>4</cp:revision>
  <dcterms:created xsi:type="dcterms:W3CDTF">2019-04-11T12:49:56Z</dcterms:created>
  <dcterms:modified xsi:type="dcterms:W3CDTF">2023-11-20T11:52:21Z</dcterms:modified>
</cp:coreProperties>
</file>