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6"/>
  </p:notesMasterIdLst>
  <p:sldIdLst>
    <p:sldId id="264" r:id="rId2"/>
    <p:sldId id="286" r:id="rId3"/>
    <p:sldId id="287" r:id="rId4"/>
    <p:sldId id="28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lin Morrison" initials="CM" lastIdx="0" clrIdx="0">
    <p:extLst>
      <p:ext uri="{19B8F6BF-5375-455C-9EA6-DF929625EA0E}">
        <p15:presenceInfo xmlns:p15="http://schemas.microsoft.com/office/powerpoint/2012/main" userId="9e8379d8aac7597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C3587D-D276-47A6-8F79-FB57ECF36AEB}" v="4" dt="2023-11-20T14:33:57.0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93" autoAdjust="0"/>
    <p:restoredTop sz="81695" autoAdjust="0"/>
  </p:normalViewPr>
  <p:slideViewPr>
    <p:cSldViewPr snapToGrid="0" snapToObjects="1">
      <p:cViewPr varScale="1">
        <p:scale>
          <a:sx n="78" d="100"/>
          <a:sy n="78" d="100"/>
        </p:scale>
        <p:origin x="509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y Moffat" userId="dd22a14b775b49ae" providerId="LiveId" clId="{58C3587D-D276-47A6-8F79-FB57ECF36AEB}"/>
    <pc:docChg chg="custSel addSld delSld modSld">
      <pc:chgData name="Kirsty Moffat" userId="dd22a14b775b49ae" providerId="LiveId" clId="{58C3587D-D276-47A6-8F79-FB57ECF36AEB}" dt="2023-11-20T14:37:54.516" v="168"/>
      <pc:docMkLst>
        <pc:docMk/>
      </pc:docMkLst>
      <pc:sldChg chg="del">
        <pc:chgData name="Kirsty Moffat" userId="dd22a14b775b49ae" providerId="LiveId" clId="{58C3587D-D276-47A6-8F79-FB57ECF36AEB}" dt="2023-11-20T14:06:08.191" v="0" actId="47"/>
        <pc:sldMkLst>
          <pc:docMk/>
          <pc:sldMk cId="979449192" sldId="256"/>
        </pc:sldMkLst>
      </pc:sldChg>
      <pc:sldChg chg="modSp mod modNotesTx">
        <pc:chgData name="Kirsty Moffat" userId="dd22a14b775b49ae" providerId="LiveId" clId="{58C3587D-D276-47A6-8F79-FB57ECF36AEB}" dt="2023-11-20T14:23:03.579" v="17" actId="20577"/>
        <pc:sldMkLst>
          <pc:docMk/>
          <pc:sldMk cId="1881701398" sldId="264"/>
        </pc:sldMkLst>
        <pc:spChg chg="mod">
          <ac:chgData name="Kirsty Moffat" userId="dd22a14b775b49ae" providerId="LiveId" clId="{58C3587D-D276-47A6-8F79-FB57ECF36AEB}" dt="2023-11-20T14:22:14.587" v="10" actId="20577"/>
          <ac:spMkLst>
            <pc:docMk/>
            <pc:sldMk cId="1881701398" sldId="264"/>
            <ac:spMk id="8" creationId="{28E9BC27-77F8-4F4B-A043-CAAEDEB8600E}"/>
          </ac:spMkLst>
        </pc:spChg>
      </pc:sldChg>
      <pc:sldChg chg="del">
        <pc:chgData name="Kirsty Moffat" userId="dd22a14b775b49ae" providerId="LiveId" clId="{58C3587D-D276-47A6-8F79-FB57ECF36AEB}" dt="2023-11-20T14:06:15.441" v="1" actId="47"/>
        <pc:sldMkLst>
          <pc:docMk/>
          <pc:sldMk cId="4279803787" sldId="281"/>
        </pc:sldMkLst>
      </pc:sldChg>
      <pc:sldChg chg="del">
        <pc:chgData name="Kirsty Moffat" userId="dd22a14b775b49ae" providerId="LiveId" clId="{58C3587D-D276-47A6-8F79-FB57ECF36AEB}" dt="2023-11-20T14:25:26.901" v="18" actId="47"/>
        <pc:sldMkLst>
          <pc:docMk/>
          <pc:sldMk cId="3396600000" sldId="284"/>
        </pc:sldMkLst>
      </pc:sldChg>
      <pc:sldChg chg="modSp mod modNotesTx">
        <pc:chgData name="Kirsty Moffat" userId="dd22a14b775b49ae" providerId="LiveId" clId="{58C3587D-D276-47A6-8F79-FB57ECF36AEB}" dt="2023-11-20T14:34:31.549" v="151" actId="20577"/>
        <pc:sldMkLst>
          <pc:docMk/>
          <pc:sldMk cId="419238549" sldId="285"/>
        </pc:sldMkLst>
        <pc:spChg chg="mod">
          <ac:chgData name="Kirsty Moffat" userId="dd22a14b775b49ae" providerId="LiveId" clId="{58C3587D-D276-47A6-8F79-FB57ECF36AEB}" dt="2023-11-20T14:34:17.125" v="137" actId="20577"/>
          <ac:spMkLst>
            <pc:docMk/>
            <pc:sldMk cId="419238549" sldId="285"/>
            <ac:spMk id="8" creationId="{28E9BC27-77F8-4F4B-A043-CAAEDEB8600E}"/>
          </ac:spMkLst>
        </pc:spChg>
      </pc:sldChg>
      <pc:sldChg chg="addSp delSp modSp mod modNotesTx">
        <pc:chgData name="Kirsty Moffat" userId="dd22a14b775b49ae" providerId="LiveId" clId="{58C3587D-D276-47A6-8F79-FB57ECF36AEB}" dt="2023-11-20T14:37:54.516" v="168"/>
        <pc:sldMkLst>
          <pc:docMk/>
          <pc:sldMk cId="1927101001" sldId="286"/>
        </pc:sldMkLst>
        <pc:spChg chg="mod">
          <ac:chgData name="Kirsty Moffat" userId="dd22a14b775b49ae" providerId="LiveId" clId="{58C3587D-D276-47A6-8F79-FB57ECF36AEB}" dt="2023-11-20T14:33:12.947" v="75" actId="20577"/>
          <ac:spMkLst>
            <pc:docMk/>
            <pc:sldMk cId="1927101001" sldId="286"/>
            <ac:spMk id="8" creationId="{28E9BC27-77F8-4F4B-A043-CAAEDEB8600E}"/>
          </ac:spMkLst>
        </pc:spChg>
        <pc:picChg chg="del">
          <ac:chgData name="Kirsty Moffat" userId="dd22a14b775b49ae" providerId="LiveId" clId="{58C3587D-D276-47A6-8F79-FB57ECF36AEB}" dt="2023-11-20T14:28:05.112" v="19" actId="478"/>
          <ac:picMkLst>
            <pc:docMk/>
            <pc:sldMk cId="1927101001" sldId="286"/>
            <ac:picMk id="6" creationId="{D16F9D1C-CA14-45E2-8D90-0F0AC4E0097E}"/>
          </ac:picMkLst>
        </pc:picChg>
        <pc:picChg chg="add mod">
          <ac:chgData name="Kirsty Moffat" userId="dd22a14b775b49ae" providerId="LiveId" clId="{58C3587D-D276-47A6-8F79-FB57ECF36AEB}" dt="2023-11-20T14:28:09.392" v="21" actId="1076"/>
          <ac:picMkLst>
            <pc:docMk/>
            <pc:sldMk cId="1927101001" sldId="286"/>
            <ac:picMk id="1026" creationId="{A77A7503-55F0-AA31-A49A-58A2C8646DF7}"/>
          </ac:picMkLst>
        </pc:picChg>
      </pc:sldChg>
      <pc:sldChg chg="modSp add del mod setBg modNotesTx">
        <pc:chgData name="Kirsty Moffat" userId="dd22a14b775b49ae" providerId="LiveId" clId="{58C3587D-D276-47A6-8F79-FB57ECF36AEB}" dt="2023-11-20T14:34:27.167" v="144" actId="20577"/>
        <pc:sldMkLst>
          <pc:docMk/>
          <pc:sldMk cId="17570940" sldId="287"/>
        </pc:sldMkLst>
        <pc:spChg chg="mod">
          <ac:chgData name="Kirsty Moffat" userId="dd22a14b775b49ae" providerId="LiveId" clId="{58C3587D-D276-47A6-8F79-FB57ECF36AEB}" dt="2023-11-20T14:33:34.293" v="124" actId="20577"/>
          <ac:spMkLst>
            <pc:docMk/>
            <pc:sldMk cId="17570940" sldId="287"/>
            <ac:spMk id="8" creationId="{28E9BC27-77F8-4F4B-A043-CAAEDEB8600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4DEC2-D373-C144-9989-E48E3CF07E99}" type="datetimeFigureOut">
              <a:rPr lang="en-US" smtClean="0"/>
              <a:pPr/>
              <a:t>11/20/2023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F0F7F-A767-6F44-8124-CE485D4C9F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738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Slide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F0F7F-A767-6F44-8124-CE485D4C9FE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18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Slide 5</a:t>
            </a:r>
          </a:p>
          <a:p>
            <a:endParaRPr lang="en-GB" dirty="0"/>
          </a:p>
          <a:p>
            <a:r>
              <a:rPr lang="en-GB" b="0" i="0" dirty="0">
                <a:solidFill>
                  <a:srgbClr val="777777"/>
                </a:solidFill>
                <a:effectLst/>
                <a:latin typeface="Inter"/>
              </a:rPr>
              <a:t>Image by </a:t>
            </a:r>
            <a:r>
              <a:rPr lang="en-GB" b="0" i="0" dirty="0" err="1">
                <a:solidFill>
                  <a:srgbClr val="777777"/>
                </a:solidFill>
                <a:effectLst/>
                <a:latin typeface="Inter"/>
              </a:rPr>
              <a:t>vectorpocket</a:t>
            </a:r>
            <a:r>
              <a:rPr lang="en-GB" b="0" i="0" dirty="0">
                <a:solidFill>
                  <a:srgbClr val="777777"/>
                </a:solidFill>
                <a:effectLst/>
                <a:latin typeface="Inter"/>
              </a:rPr>
              <a:t> on </a:t>
            </a:r>
            <a:r>
              <a:rPr lang="en-GB" b="0" i="0" dirty="0" err="1">
                <a:solidFill>
                  <a:srgbClr val="777777"/>
                </a:solidFill>
                <a:effectLst/>
                <a:latin typeface="Inter"/>
              </a:rPr>
              <a:t>Freepik</a:t>
            </a:r>
            <a:r>
              <a:rPr lang="en-GB" b="0" i="0" dirty="0">
                <a:solidFill>
                  <a:srgbClr val="777777"/>
                </a:solidFill>
                <a:effectLst/>
                <a:latin typeface="Inter"/>
              </a:rPr>
              <a:t> - https://www.freepik.com/free-vector/set-vector-illustrations-pink-latex-condoms-packing-without_1320647.htm#query=condom&amp;position=24&amp;from_view=search&amp;track=sph&amp;uuid=11859a95-9cd7-40f2-aca2-438cb8ba532c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F0F7F-A767-6F44-8124-CE485D4C9FE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944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Slide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FF0F7F-A767-6F44-8124-CE485D4C9FE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258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/>
              <a:t>Slide 7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F0F7F-A767-6F44-8124-CE485D4C9FE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12EAA-BA00-2147-ABD6-74B03946A8D6}" type="datetime1">
              <a:rPr lang="en-GB" smtClean="0"/>
              <a:pPr/>
              <a:t>20/11/2023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6705F-C3EB-FF4F-87E5-9C46E36743D0}" type="datetime1">
              <a:rPr lang="en-GB" smtClean="0"/>
              <a:pPr/>
              <a:t>20/11/2023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1C7-0CCE-9F40-AD83-72FAAD15F1AB}" type="datetime1">
              <a:rPr lang="en-GB" smtClean="0"/>
              <a:pPr/>
              <a:t>20/11/2023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9FA1B-12CC-2041-8555-EC33A6D58207}" type="datetime1">
              <a:rPr lang="en-GB" smtClean="0"/>
              <a:pPr/>
              <a:t>20/11/2023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E377C-CC5F-A249-8F15-9711F1AB9308}" type="datetime1">
              <a:rPr lang="en-GB" smtClean="0"/>
              <a:pPr/>
              <a:t>20/11/2023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2607-D85E-5542-928B-D3CCCE2355D1}" type="datetime1">
              <a:rPr lang="en-GB" smtClean="0"/>
              <a:pPr/>
              <a:t>20/11/2023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9C97-0E73-5743-AB91-3CA412E8CD33}" type="datetime1">
              <a:rPr lang="en-GB" smtClean="0"/>
              <a:pPr/>
              <a:t>20/11/2023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252E4-20F1-EA48-8DD4-61F9E212110B}" type="datetime1">
              <a:rPr lang="en-GB" smtClean="0"/>
              <a:pPr/>
              <a:t>20/11/2023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153BB-8561-924D-A6E8-6BB383B31666}" type="datetime1">
              <a:rPr lang="en-GB" smtClean="0"/>
              <a:pPr/>
              <a:t>20/11/2023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0A56C-63C6-2C4E-A356-F272D297E791}" type="datetime1">
              <a:rPr lang="en-GB" smtClean="0"/>
              <a:pPr/>
              <a:t>20/11/2023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AF4B7-5C40-B147-BA95-9C339BAB8859}" type="datetime1">
              <a:rPr lang="en-GB" smtClean="0"/>
              <a:pPr/>
              <a:t>20/11/2023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7B188-933C-F54B-A7A5-8CEBDC99A23F}" type="datetime1">
              <a:rPr lang="en-GB" smtClean="0"/>
              <a:pPr/>
              <a:t>20/11/2023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rshp.scot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C5059-AB0B-AD49-9B4E-EA2F275CAE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8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F0A09CBD-5428-4654-9D0D-722D4AE087C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6083786" y="-168318"/>
            <a:ext cx="6261330" cy="3932313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0B847D81-DC6B-4867-AF22-8DCF7F4E8AF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6089904" y="2487168"/>
            <a:ext cx="6263640" cy="4215384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2901FED-4FC9-4ED5-8123-C98BCD161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05661" y="486174"/>
            <a:ext cx="4818298" cy="1311664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+mn-lt"/>
              </a:rPr>
              <a:t>Why do people use contraception?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28E9BC27-77F8-4F4B-A043-CAAEDEB86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000" y="1925764"/>
            <a:ext cx="5268641" cy="3006471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When a man and woman have sex, the man releases sperm into the woman’s vagina.</a:t>
            </a:r>
          </a:p>
          <a:p>
            <a:pPr marL="0" indent="0">
              <a:buNone/>
            </a:pPr>
            <a:r>
              <a:rPr lang="en-GB" sz="2400" dirty="0"/>
              <a:t>If the sperm meets the woman’s egg, she may become pregnant.</a:t>
            </a:r>
          </a:p>
          <a:p>
            <a:pPr marL="0" indent="0">
              <a:buNone/>
            </a:pPr>
            <a:r>
              <a:rPr lang="en-GB" sz="2400" dirty="0"/>
              <a:t>If a woman and man are having sex but don’t want to have a baby, then they can use contraception.</a:t>
            </a:r>
          </a:p>
          <a:p>
            <a:pPr marL="0" indent="0">
              <a:buNone/>
            </a:pPr>
            <a:r>
              <a:rPr lang="en-GB" sz="2400" dirty="0"/>
              <a:t>The woman and man can talk about what kind of contraception will work best for them.</a:t>
            </a:r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805661" y="6223702"/>
            <a:ext cx="6584750" cy="314067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100" dirty="0" err="1">
                <a:solidFill>
                  <a:srgbClr val="898989"/>
                </a:solidFill>
              </a:rPr>
              <a:t>rshp.scot</a:t>
            </a:r>
            <a:endParaRPr lang="en-US" sz="1100" dirty="0">
              <a:solidFill>
                <a:srgbClr val="898989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1701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48929" y="296757"/>
            <a:ext cx="5041752" cy="1676603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+mn-lt"/>
              </a:rPr>
              <a:t>There is only one type of contraception a man can use.</a:t>
            </a:r>
            <a:endParaRPr lang="en-US" sz="2400" b="1" i="1" dirty="0">
              <a:latin typeface="+mn-lt"/>
            </a:endParaRP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28E9BC27-77F8-4F4B-A043-CAAEDEB86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1859974"/>
            <a:ext cx="5127029" cy="43638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/>
              <a:t>It is called a condom.</a:t>
            </a:r>
          </a:p>
          <a:p>
            <a:pPr marL="0" indent="0">
              <a:buNone/>
            </a:pPr>
            <a:r>
              <a:rPr lang="en-GB" sz="2400" dirty="0"/>
              <a:t>A man fits the condom over his penis when it is erect. </a:t>
            </a:r>
          </a:p>
          <a:p>
            <a:pPr marL="0" indent="0">
              <a:buNone/>
            </a:pPr>
            <a:r>
              <a:rPr lang="en-GB" sz="2400" dirty="0"/>
              <a:t>During sex, his sperm comes out when he ejaculates. The sperm collects in the condom instead of going into the woman’s vagina.</a:t>
            </a:r>
          </a:p>
          <a:p>
            <a:pPr marL="0" indent="0">
              <a:buNone/>
            </a:pPr>
            <a:r>
              <a:rPr lang="en-GB" sz="2400" dirty="0"/>
              <a:t>This helps to stop the sperm meeting the egg.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err="1"/>
              <a:t>rshp.scot</a:t>
            </a:r>
            <a:endParaRPr lang="en-US" dirty="0"/>
          </a:p>
        </p:txBody>
      </p:sp>
      <p:pic>
        <p:nvPicPr>
          <p:cNvPr id="1026" name="Picture 2" descr="Free vector set of vector illustrations of pink latex condoms in packing and without.">
            <a:extLst>
              <a:ext uri="{FF2B5EF4-FFF2-40B4-BE49-F238E27FC236}">
                <a16:creationId xmlns:a16="http://schemas.microsoft.com/office/drawing/2014/main" id="{A77A7503-55F0-AA31-A49A-58A2C8646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1170"/>
            <a:ext cx="5962650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27101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48929" y="629266"/>
            <a:ext cx="5127031" cy="1676603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+mn-lt"/>
              </a:rPr>
              <a:t>There is also a condom for women.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28E9BC27-77F8-4F4B-A043-CAAEDEB86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112" y="1990928"/>
            <a:ext cx="512702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A female (woman’s) condom fits inside her vagina.</a:t>
            </a:r>
          </a:p>
          <a:p>
            <a:pPr marL="0" indent="0">
              <a:buNone/>
            </a:pPr>
            <a:r>
              <a:rPr lang="en-GB" sz="2400" dirty="0"/>
              <a:t>During sex, the man’s sperm comes out when he ejaculates. The sperm collects in the condom.</a:t>
            </a:r>
          </a:p>
          <a:p>
            <a:pPr marL="0" indent="0">
              <a:buNone/>
            </a:pPr>
            <a:r>
              <a:rPr lang="en-GB" sz="2400" dirty="0"/>
              <a:t>This helps to stop the sperm meeting the egg.</a:t>
            </a:r>
          </a:p>
        </p:txBody>
      </p:sp>
      <p:pic>
        <p:nvPicPr>
          <p:cNvPr id="6" name="Picture 5" descr="A person in a white shirt&#10;&#10;Description automatically generated">
            <a:extLst>
              <a:ext uri="{FF2B5EF4-FFF2-40B4-BE49-F238E27FC236}">
                <a16:creationId xmlns:a16="http://schemas.microsoft.com/office/drawing/2014/main" id="{BAC5D4BD-F153-4CF4-8997-182D717D470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6090613" y="640082"/>
            <a:ext cx="5461724" cy="5577837"/>
          </a:xfrm>
          <a:prstGeom prst="rect">
            <a:avLst/>
          </a:prstGeom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err="1"/>
              <a:t>rshp.scot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70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39663" y="379884"/>
            <a:ext cx="5127031" cy="1676603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+mn-lt"/>
              </a:rPr>
              <a:t>Condoms offer protection too.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28E9BC27-77F8-4F4B-A043-CAAEDEB86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098963"/>
            <a:ext cx="5127029" cy="41248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If an adult has an infection called a sexually transmitted infection (STI) it can be passed on to another person when they have sex. </a:t>
            </a:r>
          </a:p>
          <a:p>
            <a:pPr marL="0" indent="0">
              <a:buNone/>
            </a:pPr>
            <a:r>
              <a:rPr lang="en-GB" sz="2400" dirty="0"/>
              <a:t>If a man or woman uses a condom this helps to protect them from the STI.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2A73FF-5129-4FA6-BE29-21DC450C37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0613" y="640082"/>
            <a:ext cx="5461724" cy="5577837"/>
          </a:xfrm>
          <a:prstGeom prst="rect">
            <a:avLst/>
          </a:prstGeom>
          <a:effectLst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err="1"/>
              <a:t>rshp.scot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2385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305</Words>
  <Application>Microsoft Office PowerPoint</Application>
  <PresentationFormat>Widescreen</PresentationFormat>
  <Paragraphs>33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Inter</vt:lpstr>
      <vt:lpstr>Office Theme</vt:lpstr>
      <vt:lpstr>Why do people use contraception?</vt:lpstr>
      <vt:lpstr>There is only one type of contraception a man can use.</vt:lpstr>
      <vt:lpstr>There is also a condom for women.</vt:lpstr>
      <vt:lpstr>Condoms offer protection too.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2.13 How adults plan and prevent a pregnancy: contraception and condoms</dc:title>
  <dc:creator>Colin Morrison</dc:creator>
  <cp:lastModifiedBy>Kirsty Moffat</cp:lastModifiedBy>
  <cp:revision>14</cp:revision>
  <dcterms:created xsi:type="dcterms:W3CDTF">2019-01-02T11:15:34Z</dcterms:created>
  <dcterms:modified xsi:type="dcterms:W3CDTF">2023-11-20T14:38:02Z</dcterms:modified>
</cp:coreProperties>
</file>